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Lst>
  <p:notesMasterIdLst>
    <p:notesMasterId r:id="rId31"/>
  </p:notesMasterIdLst>
  <p:sldIdLst>
    <p:sldId id="316" r:id="rId2"/>
    <p:sldId id="311" r:id="rId3"/>
    <p:sldId id="428" r:id="rId4"/>
    <p:sldId id="337" r:id="rId5"/>
    <p:sldId id="338" r:id="rId6"/>
    <p:sldId id="339" r:id="rId7"/>
    <p:sldId id="340" r:id="rId8"/>
    <p:sldId id="313" r:id="rId9"/>
    <p:sldId id="321" r:id="rId10"/>
    <p:sldId id="322" r:id="rId11"/>
    <p:sldId id="429" r:id="rId12"/>
    <p:sldId id="323" r:id="rId13"/>
    <p:sldId id="342" r:id="rId14"/>
    <p:sldId id="343" r:id="rId15"/>
    <p:sldId id="328" r:id="rId16"/>
    <p:sldId id="336" r:id="rId17"/>
    <p:sldId id="324" r:id="rId18"/>
    <p:sldId id="430" r:id="rId19"/>
    <p:sldId id="329" r:id="rId20"/>
    <p:sldId id="344" r:id="rId21"/>
    <p:sldId id="431" r:id="rId22"/>
    <p:sldId id="330" r:id="rId23"/>
    <p:sldId id="363" r:id="rId24"/>
    <p:sldId id="352" r:id="rId25"/>
    <p:sldId id="353" r:id="rId26"/>
    <p:sldId id="354" r:id="rId27"/>
    <p:sldId id="405" r:id="rId28"/>
    <p:sldId id="432" r:id="rId29"/>
    <p:sldId id="370" r:id="rId30"/>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A1EF2B"/>
    <a:srgbClr val="6699FF"/>
    <a:srgbClr val="FFC000"/>
    <a:srgbClr val="6FA4FF"/>
    <a:srgbClr val="003569"/>
    <a:srgbClr val="5B9BD5"/>
    <a:srgbClr val="C5E0B4"/>
    <a:srgbClr val="FF868A"/>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FC37D2-0773-4839-B9CE-29EC6EFCB16D}" v="411" dt="2021-12-15T07:35:40.342"/>
    <p1510:client id="{CBBC579D-46F3-4C2A-A33A-FD353DF1766E}" v="1" dt="2021-12-16T04:24:51.435"/>
    <p1510:client id="{EF7572A1-7FFA-4D03-BC0D-F70E0F840C73}" v="64" dt="2021-12-15T07:45:19.272"/>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776" y="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다은(Kim Daeun)(dekim)" userId="b6691c31-fb45-4e45-8040-58eb86e45def" providerId="ADAL" clId="{EF7572A1-7FFA-4D03-BC0D-F70E0F840C73}"/>
    <pc:docChg chg="undo custSel addSld delSld modSld modMainMaster">
      <pc:chgData name="김다은(Kim Daeun)(dekim)" userId="b6691c31-fb45-4e45-8040-58eb86e45def" providerId="ADAL" clId="{EF7572A1-7FFA-4D03-BC0D-F70E0F840C73}" dt="2021-12-15T07:45:19.272" v="733" actId="1076"/>
      <pc:docMkLst>
        <pc:docMk/>
      </pc:docMkLst>
      <pc:sldChg chg="addSp delSp modSp add del mod delAnim modAnim modNotesTx">
        <pc:chgData name="김다은(Kim Daeun)(dekim)" userId="b6691c31-fb45-4e45-8040-58eb86e45def" providerId="ADAL" clId="{EF7572A1-7FFA-4D03-BC0D-F70E0F840C73}" dt="2021-12-15T07:31:38.053" v="732" actId="1076"/>
        <pc:sldMkLst>
          <pc:docMk/>
          <pc:sldMk cId="1145878250" sldId="256"/>
        </pc:sldMkLst>
        <pc:picChg chg="del">
          <ac:chgData name="김다은(Kim Daeun)(dekim)" userId="b6691c31-fb45-4e45-8040-58eb86e45def" providerId="ADAL" clId="{EF7572A1-7FFA-4D03-BC0D-F70E0F840C73}" dt="2021-12-15T07:29:30.811" v="730" actId="21"/>
          <ac:picMkLst>
            <pc:docMk/>
            <pc:sldMk cId="1145878250" sldId="256"/>
            <ac:picMk id="3" creationId="{05684804-6A46-4898-A4D7-3D291A7A3C31}"/>
          </ac:picMkLst>
        </pc:picChg>
        <pc:picChg chg="add mod">
          <ac:chgData name="김다은(Kim Daeun)(dekim)" userId="b6691c31-fb45-4e45-8040-58eb86e45def" providerId="ADAL" clId="{EF7572A1-7FFA-4D03-BC0D-F70E0F840C73}" dt="2021-12-15T07:31:38.053" v="732" actId="1076"/>
          <ac:picMkLst>
            <pc:docMk/>
            <pc:sldMk cId="1145878250" sldId="256"/>
            <ac:picMk id="4" creationId="{BC9D51D8-FA1C-42B2-A631-D13DE3086FBF}"/>
          </ac:picMkLst>
        </pc:picChg>
      </pc:sldChg>
      <pc:sldChg chg="add del">
        <pc:chgData name="김다은(Kim Daeun)(dekim)" userId="b6691c31-fb45-4e45-8040-58eb86e45def" providerId="ADAL" clId="{EF7572A1-7FFA-4D03-BC0D-F70E0F840C73}" dt="2021-12-13T05:07:05.324" v="713" actId="47"/>
        <pc:sldMkLst>
          <pc:docMk/>
          <pc:sldMk cId="3497961693" sldId="287"/>
        </pc:sldMkLst>
      </pc:sldChg>
      <pc:sldChg chg="add del modNotesTx">
        <pc:chgData name="김다은(Kim Daeun)(dekim)" userId="b6691c31-fb45-4e45-8040-58eb86e45def" providerId="ADAL" clId="{EF7572A1-7FFA-4D03-BC0D-F70E0F840C73}" dt="2021-12-13T04:13:30.355" v="220" actId="47"/>
        <pc:sldMkLst>
          <pc:docMk/>
          <pc:sldMk cId="2107733057" sldId="309"/>
        </pc:sldMkLst>
      </pc:sldChg>
      <pc:sldChg chg="addSp delSp modSp add del">
        <pc:chgData name="김다은(Kim Daeun)(dekim)" userId="b6691c31-fb45-4e45-8040-58eb86e45def" providerId="ADAL" clId="{EF7572A1-7FFA-4D03-BC0D-F70E0F840C73}" dt="2021-12-13T05:02:26.941" v="659"/>
        <pc:sldMkLst>
          <pc:docMk/>
          <pc:sldMk cId="446972187" sldId="311"/>
        </pc:sldMkLst>
        <pc:spChg chg="add mod">
          <ac:chgData name="김다은(Kim Daeun)(dekim)" userId="b6691c31-fb45-4e45-8040-58eb86e45def" providerId="ADAL" clId="{EF7572A1-7FFA-4D03-BC0D-F70E0F840C73}" dt="2021-12-13T05:02:26.941" v="659"/>
          <ac:spMkLst>
            <pc:docMk/>
            <pc:sldMk cId="446972187" sldId="311"/>
            <ac:spMk id="6" creationId="{0A224453-4CC2-4D2F-AD57-FF1BDDB50BE8}"/>
          </ac:spMkLst>
        </pc:spChg>
        <pc:picChg chg="del">
          <ac:chgData name="김다은(Kim Daeun)(dekim)" userId="b6691c31-fb45-4e45-8040-58eb86e45def" providerId="ADAL" clId="{EF7572A1-7FFA-4D03-BC0D-F70E0F840C73}" dt="2021-12-13T04:56:05.523" v="658" actId="478"/>
          <ac:picMkLst>
            <pc:docMk/>
            <pc:sldMk cId="446972187" sldId="311"/>
            <ac:picMk id="2" creationId="{F9648BF0-331C-478D-B8AC-B2B2A4EED8A6}"/>
          </ac:picMkLst>
        </pc:picChg>
      </pc:sldChg>
      <pc:sldChg chg="add del modNotesTx">
        <pc:chgData name="김다은(Kim Daeun)(dekim)" userId="b6691c31-fb45-4e45-8040-58eb86e45def" providerId="ADAL" clId="{EF7572A1-7FFA-4D03-BC0D-F70E0F840C73}" dt="2021-12-13T04:14:59.624" v="262" actId="20577"/>
        <pc:sldMkLst>
          <pc:docMk/>
          <pc:sldMk cId="46229504" sldId="312"/>
        </pc:sldMkLst>
      </pc:sldChg>
      <pc:sldChg chg="add del">
        <pc:chgData name="김다은(Kim Daeun)(dekim)" userId="b6691c31-fb45-4e45-8040-58eb86e45def" providerId="ADAL" clId="{EF7572A1-7FFA-4D03-BC0D-F70E0F840C73}" dt="2021-12-13T04:13:30.355" v="220" actId="47"/>
        <pc:sldMkLst>
          <pc:docMk/>
          <pc:sldMk cId="3744647489" sldId="313"/>
        </pc:sldMkLst>
      </pc:sldChg>
      <pc:sldChg chg="add del modNotesTx">
        <pc:chgData name="김다은(Kim Daeun)(dekim)" userId="b6691c31-fb45-4e45-8040-58eb86e45def" providerId="ADAL" clId="{EF7572A1-7FFA-4D03-BC0D-F70E0F840C73}" dt="2021-12-13T04:13:47.891" v="221" actId="20577"/>
        <pc:sldMkLst>
          <pc:docMk/>
          <pc:sldMk cId="3806434352" sldId="314"/>
        </pc:sldMkLst>
      </pc:sldChg>
      <pc:sldChg chg="add del">
        <pc:chgData name="김다은(Kim Daeun)(dekim)" userId="b6691c31-fb45-4e45-8040-58eb86e45def" providerId="ADAL" clId="{EF7572A1-7FFA-4D03-BC0D-F70E0F840C73}" dt="2021-12-13T04:13:30.355" v="220" actId="47"/>
        <pc:sldMkLst>
          <pc:docMk/>
          <pc:sldMk cId="3320641911" sldId="316"/>
        </pc:sldMkLst>
      </pc:sldChg>
      <pc:sldChg chg="add del">
        <pc:chgData name="김다은(Kim Daeun)(dekim)" userId="b6691c31-fb45-4e45-8040-58eb86e45def" providerId="ADAL" clId="{EF7572A1-7FFA-4D03-BC0D-F70E0F840C73}" dt="2021-12-13T05:06:06.658" v="701" actId="47"/>
        <pc:sldMkLst>
          <pc:docMk/>
          <pc:sldMk cId="4131064901" sldId="317"/>
        </pc:sldMkLst>
      </pc:sldChg>
      <pc:sldChg chg="add del">
        <pc:chgData name="김다은(Kim Daeun)(dekim)" userId="b6691c31-fb45-4e45-8040-58eb86e45def" providerId="ADAL" clId="{EF7572A1-7FFA-4D03-BC0D-F70E0F840C73}" dt="2021-12-13T05:06:07.219" v="702" actId="47"/>
        <pc:sldMkLst>
          <pc:docMk/>
          <pc:sldMk cId="1518424755" sldId="318"/>
        </pc:sldMkLst>
      </pc:sldChg>
      <pc:sldChg chg="add del">
        <pc:chgData name="김다은(Kim Daeun)(dekim)" userId="b6691c31-fb45-4e45-8040-58eb86e45def" providerId="ADAL" clId="{EF7572A1-7FFA-4D03-BC0D-F70E0F840C73}" dt="2021-12-13T05:07:01.643" v="710" actId="47"/>
        <pc:sldMkLst>
          <pc:docMk/>
          <pc:sldMk cId="1703840452" sldId="320"/>
        </pc:sldMkLst>
      </pc:sldChg>
      <pc:sldChg chg="add del">
        <pc:chgData name="김다은(Kim Daeun)(dekim)" userId="b6691c31-fb45-4e45-8040-58eb86e45def" providerId="ADAL" clId="{EF7572A1-7FFA-4D03-BC0D-F70E0F840C73}" dt="2021-12-13T04:13:30.355" v="220" actId="47"/>
        <pc:sldMkLst>
          <pc:docMk/>
          <pc:sldMk cId="4010286517" sldId="321"/>
        </pc:sldMkLst>
      </pc:sldChg>
      <pc:sldChg chg="add del">
        <pc:chgData name="김다은(Kim Daeun)(dekim)" userId="b6691c31-fb45-4e45-8040-58eb86e45def" providerId="ADAL" clId="{EF7572A1-7FFA-4D03-BC0D-F70E0F840C73}" dt="2021-12-13T04:13:30.355" v="220" actId="47"/>
        <pc:sldMkLst>
          <pc:docMk/>
          <pc:sldMk cId="3797175113" sldId="322"/>
        </pc:sldMkLst>
      </pc:sldChg>
      <pc:sldChg chg="add del">
        <pc:chgData name="김다은(Kim Daeun)(dekim)" userId="b6691c31-fb45-4e45-8040-58eb86e45def" providerId="ADAL" clId="{EF7572A1-7FFA-4D03-BC0D-F70E0F840C73}" dt="2021-12-13T04:13:30.355" v="220" actId="47"/>
        <pc:sldMkLst>
          <pc:docMk/>
          <pc:sldMk cId="1973919463" sldId="323"/>
        </pc:sldMkLst>
      </pc:sldChg>
      <pc:sldChg chg="addSp modSp add del">
        <pc:chgData name="김다은(Kim Daeun)(dekim)" userId="b6691c31-fb45-4e45-8040-58eb86e45def" providerId="ADAL" clId="{EF7572A1-7FFA-4D03-BC0D-F70E0F840C73}" dt="2021-12-13T05:04:26.539" v="667"/>
        <pc:sldMkLst>
          <pc:docMk/>
          <pc:sldMk cId="3350423763" sldId="324"/>
        </pc:sldMkLst>
        <pc:spChg chg="add mod">
          <ac:chgData name="김다은(Kim Daeun)(dekim)" userId="b6691c31-fb45-4e45-8040-58eb86e45def" providerId="ADAL" clId="{EF7572A1-7FFA-4D03-BC0D-F70E0F840C73}" dt="2021-12-13T05:04:26.539" v="667"/>
          <ac:spMkLst>
            <pc:docMk/>
            <pc:sldMk cId="3350423763" sldId="324"/>
            <ac:spMk id="24" creationId="{65530888-702F-4C09-9709-106DC1FF71C0}"/>
          </ac:spMkLst>
        </pc:spChg>
      </pc:sldChg>
      <pc:sldChg chg="add del">
        <pc:chgData name="김다은(Kim Daeun)(dekim)" userId="b6691c31-fb45-4e45-8040-58eb86e45def" providerId="ADAL" clId="{EF7572A1-7FFA-4D03-BC0D-F70E0F840C73}" dt="2021-12-13T05:03:43.770" v="663" actId="47"/>
        <pc:sldMkLst>
          <pc:docMk/>
          <pc:sldMk cId="2895246121" sldId="325"/>
        </pc:sldMkLst>
      </pc:sldChg>
      <pc:sldChg chg="add del">
        <pc:chgData name="김다은(Kim Daeun)(dekim)" userId="b6691c31-fb45-4e45-8040-58eb86e45def" providerId="ADAL" clId="{EF7572A1-7FFA-4D03-BC0D-F70E0F840C73}" dt="2021-12-13T05:03:48.235" v="664" actId="47"/>
        <pc:sldMkLst>
          <pc:docMk/>
          <pc:sldMk cId="2200507293" sldId="326"/>
        </pc:sldMkLst>
      </pc:sldChg>
      <pc:sldChg chg="add del">
        <pc:chgData name="김다은(Kim Daeun)(dekim)" userId="b6691c31-fb45-4e45-8040-58eb86e45def" providerId="ADAL" clId="{EF7572A1-7FFA-4D03-BC0D-F70E0F840C73}" dt="2021-12-13T05:04:16.247" v="666"/>
        <pc:sldMkLst>
          <pc:docMk/>
          <pc:sldMk cId="73190784" sldId="328"/>
        </pc:sldMkLst>
      </pc:sldChg>
      <pc:sldChg chg="add del">
        <pc:chgData name="김다은(Kim Daeun)(dekim)" userId="b6691c31-fb45-4e45-8040-58eb86e45def" providerId="ADAL" clId="{EF7572A1-7FFA-4D03-BC0D-F70E0F840C73}" dt="2021-12-13T04:13:30.355" v="220" actId="47"/>
        <pc:sldMkLst>
          <pc:docMk/>
          <pc:sldMk cId="1338806980" sldId="329"/>
        </pc:sldMkLst>
      </pc:sldChg>
      <pc:sldChg chg="modSp add del mod">
        <pc:chgData name="김다은(Kim Daeun)(dekim)" userId="b6691c31-fb45-4e45-8040-58eb86e45def" providerId="ADAL" clId="{EF7572A1-7FFA-4D03-BC0D-F70E0F840C73}" dt="2021-12-13T05:05:05.519" v="694"/>
        <pc:sldMkLst>
          <pc:docMk/>
          <pc:sldMk cId="381537057" sldId="330"/>
        </pc:sldMkLst>
        <pc:spChg chg="mod">
          <ac:chgData name="김다은(Kim Daeun)(dekim)" userId="b6691c31-fb45-4e45-8040-58eb86e45def" providerId="ADAL" clId="{EF7572A1-7FFA-4D03-BC0D-F70E0F840C73}" dt="2021-12-13T05:05:05.519" v="694"/>
          <ac:spMkLst>
            <pc:docMk/>
            <pc:sldMk cId="381537057" sldId="330"/>
            <ac:spMk id="15" creationId="{6B7227F5-8B39-41AE-AC7F-16ED25144187}"/>
          </ac:spMkLst>
        </pc:spChg>
      </pc:sldChg>
      <pc:sldChg chg="add del">
        <pc:chgData name="김다은(Kim Daeun)(dekim)" userId="b6691c31-fb45-4e45-8040-58eb86e45def" providerId="ADAL" clId="{EF7572A1-7FFA-4D03-BC0D-F70E0F840C73}" dt="2021-12-13T05:06:45.640" v="706" actId="47"/>
        <pc:sldMkLst>
          <pc:docMk/>
          <pc:sldMk cId="4077289084" sldId="332"/>
        </pc:sldMkLst>
      </pc:sldChg>
      <pc:sldChg chg="add del">
        <pc:chgData name="김다은(Kim Daeun)(dekim)" userId="b6691c31-fb45-4e45-8040-58eb86e45def" providerId="ADAL" clId="{EF7572A1-7FFA-4D03-BC0D-F70E0F840C73}" dt="2021-12-13T05:07:01.009" v="709" actId="47"/>
        <pc:sldMkLst>
          <pc:docMk/>
          <pc:sldMk cId="1720567010" sldId="333"/>
        </pc:sldMkLst>
      </pc:sldChg>
      <pc:sldChg chg="add del">
        <pc:chgData name="김다은(Kim Daeun)(dekim)" userId="b6691c31-fb45-4e45-8040-58eb86e45def" providerId="ADAL" clId="{EF7572A1-7FFA-4D03-BC0D-F70E0F840C73}" dt="2021-12-13T04:13:30.355" v="220" actId="47"/>
        <pc:sldMkLst>
          <pc:docMk/>
          <pc:sldMk cId="3023956806" sldId="336"/>
        </pc:sldMkLst>
      </pc:sldChg>
      <pc:sldChg chg="add del">
        <pc:chgData name="김다은(Kim Daeun)(dekim)" userId="b6691c31-fb45-4e45-8040-58eb86e45def" providerId="ADAL" clId="{EF7572A1-7FFA-4D03-BC0D-F70E0F840C73}" dt="2021-12-13T04:13:30.355" v="220" actId="47"/>
        <pc:sldMkLst>
          <pc:docMk/>
          <pc:sldMk cId="679961980" sldId="337"/>
        </pc:sldMkLst>
      </pc:sldChg>
      <pc:sldChg chg="add del">
        <pc:chgData name="김다은(Kim Daeun)(dekim)" userId="b6691c31-fb45-4e45-8040-58eb86e45def" providerId="ADAL" clId="{EF7572A1-7FFA-4D03-BC0D-F70E0F840C73}" dt="2021-12-13T04:13:30.355" v="220" actId="47"/>
        <pc:sldMkLst>
          <pc:docMk/>
          <pc:sldMk cId="3172229164" sldId="338"/>
        </pc:sldMkLst>
      </pc:sldChg>
      <pc:sldChg chg="add del">
        <pc:chgData name="김다은(Kim Daeun)(dekim)" userId="b6691c31-fb45-4e45-8040-58eb86e45def" providerId="ADAL" clId="{EF7572A1-7FFA-4D03-BC0D-F70E0F840C73}" dt="2021-12-13T04:13:30.355" v="220" actId="47"/>
        <pc:sldMkLst>
          <pc:docMk/>
          <pc:sldMk cId="66723138" sldId="339"/>
        </pc:sldMkLst>
      </pc:sldChg>
      <pc:sldChg chg="add del">
        <pc:chgData name="김다은(Kim Daeun)(dekim)" userId="b6691c31-fb45-4e45-8040-58eb86e45def" providerId="ADAL" clId="{EF7572A1-7FFA-4D03-BC0D-F70E0F840C73}" dt="2021-12-13T04:13:30.355" v="220" actId="47"/>
        <pc:sldMkLst>
          <pc:docMk/>
          <pc:sldMk cId="2792137633" sldId="340"/>
        </pc:sldMkLst>
      </pc:sldChg>
      <pc:sldChg chg="add del">
        <pc:chgData name="김다은(Kim Daeun)(dekim)" userId="b6691c31-fb45-4e45-8040-58eb86e45def" providerId="ADAL" clId="{EF7572A1-7FFA-4D03-BC0D-F70E0F840C73}" dt="2021-12-13T05:02:34.916" v="660" actId="47"/>
        <pc:sldMkLst>
          <pc:docMk/>
          <pc:sldMk cId="267419921" sldId="341"/>
        </pc:sldMkLst>
      </pc:sldChg>
      <pc:sldChg chg="add del">
        <pc:chgData name="김다은(Kim Daeun)(dekim)" userId="b6691c31-fb45-4e45-8040-58eb86e45def" providerId="ADAL" clId="{EF7572A1-7FFA-4D03-BC0D-F70E0F840C73}" dt="2021-12-13T04:13:30.355" v="220" actId="47"/>
        <pc:sldMkLst>
          <pc:docMk/>
          <pc:sldMk cId="1439400494" sldId="342"/>
        </pc:sldMkLst>
      </pc:sldChg>
      <pc:sldChg chg="add del">
        <pc:chgData name="김다은(Kim Daeun)(dekim)" userId="b6691c31-fb45-4e45-8040-58eb86e45def" providerId="ADAL" clId="{EF7572A1-7FFA-4D03-BC0D-F70E0F840C73}" dt="2021-12-13T04:13:30.355" v="220" actId="47"/>
        <pc:sldMkLst>
          <pc:docMk/>
          <pc:sldMk cId="824807103" sldId="343"/>
        </pc:sldMkLst>
      </pc:sldChg>
      <pc:sldChg chg="addSp modSp add del">
        <pc:chgData name="김다은(Kim Daeun)(dekim)" userId="b6691c31-fb45-4e45-8040-58eb86e45def" providerId="ADAL" clId="{EF7572A1-7FFA-4D03-BC0D-F70E0F840C73}" dt="2021-12-13T05:04:47.347" v="669"/>
        <pc:sldMkLst>
          <pc:docMk/>
          <pc:sldMk cId="1044585656" sldId="344"/>
        </pc:sldMkLst>
        <pc:spChg chg="add mod">
          <ac:chgData name="김다은(Kim Daeun)(dekim)" userId="b6691c31-fb45-4e45-8040-58eb86e45def" providerId="ADAL" clId="{EF7572A1-7FFA-4D03-BC0D-F70E0F840C73}" dt="2021-12-13T05:04:47.347" v="669"/>
          <ac:spMkLst>
            <pc:docMk/>
            <pc:sldMk cId="1044585656" sldId="344"/>
            <ac:spMk id="11" creationId="{9BD492B9-3E7B-4A3A-8670-6FD3A3F0D111}"/>
          </ac:spMkLst>
        </pc:spChg>
      </pc:sldChg>
      <pc:sldChg chg="add del">
        <pc:chgData name="김다은(Kim Daeun)(dekim)" userId="b6691c31-fb45-4e45-8040-58eb86e45def" providerId="ADAL" clId="{EF7572A1-7FFA-4D03-BC0D-F70E0F840C73}" dt="2021-12-13T05:04:57.828" v="671" actId="47"/>
        <pc:sldMkLst>
          <pc:docMk/>
          <pc:sldMk cId="26940151" sldId="347"/>
        </pc:sldMkLst>
      </pc:sldChg>
      <pc:sldChg chg="add del">
        <pc:chgData name="김다은(Kim Daeun)(dekim)" userId="b6691c31-fb45-4e45-8040-58eb86e45def" providerId="ADAL" clId="{EF7572A1-7FFA-4D03-BC0D-F70E0F840C73}" dt="2021-12-13T05:05:39.744" v="697" actId="47"/>
        <pc:sldMkLst>
          <pc:docMk/>
          <pc:sldMk cId="4028312540" sldId="348"/>
        </pc:sldMkLst>
      </pc:sldChg>
      <pc:sldChg chg="add del">
        <pc:chgData name="김다은(Kim Daeun)(dekim)" userId="b6691c31-fb45-4e45-8040-58eb86e45def" providerId="ADAL" clId="{EF7572A1-7FFA-4D03-BC0D-F70E0F840C73}" dt="2021-12-13T05:06:07.791" v="703" actId="47"/>
        <pc:sldMkLst>
          <pc:docMk/>
          <pc:sldMk cId="3042303713" sldId="349"/>
        </pc:sldMkLst>
      </pc:sldChg>
      <pc:sldChg chg="add del">
        <pc:chgData name="김다은(Kim Daeun)(dekim)" userId="b6691c31-fb45-4e45-8040-58eb86e45def" providerId="ADAL" clId="{EF7572A1-7FFA-4D03-BC0D-F70E0F840C73}" dt="2021-12-13T05:06:09.080" v="705" actId="47"/>
        <pc:sldMkLst>
          <pc:docMk/>
          <pc:sldMk cId="2780544986" sldId="350"/>
        </pc:sldMkLst>
      </pc:sldChg>
      <pc:sldChg chg="addSp delSp modSp add del mod">
        <pc:chgData name="김다은(Kim Daeun)(dekim)" userId="b6691c31-fb45-4e45-8040-58eb86e45def" providerId="ADAL" clId="{EF7572A1-7FFA-4D03-BC0D-F70E0F840C73}" dt="2021-12-13T05:42:47.743" v="725" actId="207"/>
        <pc:sldMkLst>
          <pc:docMk/>
          <pc:sldMk cId="4213031599" sldId="352"/>
        </pc:sldMkLst>
        <pc:graphicFrameChg chg="del">
          <ac:chgData name="김다은(Kim Daeun)(dekim)" userId="b6691c31-fb45-4e45-8040-58eb86e45def" providerId="ADAL" clId="{EF7572A1-7FFA-4D03-BC0D-F70E0F840C73}" dt="2021-12-13T05:41:48.534" v="717" actId="478"/>
          <ac:graphicFrameMkLst>
            <pc:docMk/>
            <pc:sldMk cId="4213031599" sldId="352"/>
            <ac:graphicFrameMk id="28" creationId="{4846489C-EB47-4A6B-8487-9834E0B143E0}"/>
          </ac:graphicFrameMkLst>
        </pc:graphicFrameChg>
        <pc:graphicFrameChg chg="add mod modGraphic">
          <ac:chgData name="김다은(Kim Daeun)(dekim)" userId="b6691c31-fb45-4e45-8040-58eb86e45def" providerId="ADAL" clId="{EF7572A1-7FFA-4D03-BC0D-F70E0F840C73}" dt="2021-12-13T05:42:47.743" v="725" actId="207"/>
          <ac:graphicFrameMkLst>
            <pc:docMk/>
            <pc:sldMk cId="4213031599" sldId="352"/>
            <ac:graphicFrameMk id="29" creationId="{B1735E50-1A23-4BD6-B237-5FE2CC1CAF05}"/>
          </ac:graphicFrameMkLst>
        </pc:graphicFrameChg>
      </pc:sldChg>
      <pc:sldChg chg="addSp delSp modSp add del mod">
        <pc:chgData name="김다은(Kim Daeun)(dekim)" userId="b6691c31-fb45-4e45-8040-58eb86e45def" providerId="ADAL" clId="{EF7572A1-7FFA-4D03-BC0D-F70E0F840C73}" dt="2021-12-13T05:43:01.341" v="727"/>
        <pc:sldMkLst>
          <pc:docMk/>
          <pc:sldMk cId="2202092140" sldId="353"/>
        </pc:sldMkLst>
        <pc:graphicFrameChg chg="del">
          <ac:chgData name="김다은(Kim Daeun)(dekim)" userId="b6691c31-fb45-4e45-8040-58eb86e45def" providerId="ADAL" clId="{EF7572A1-7FFA-4D03-BC0D-F70E0F840C73}" dt="2021-12-13T05:43:00.833" v="726" actId="478"/>
          <ac:graphicFrameMkLst>
            <pc:docMk/>
            <pc:sldMk cId="2202092140" sldId="353"/>
            <ac:graphicFrameMk id="9" creationId="{EF4D7D88-97F1-4655-94C8-B01567057530}"/>
          </ac:graphicFrameMkLst>
        </pc:graphicFrameChg>
        <pc:graphicFrameChg chg="add mod">
          <ac:chgData name="김다은(Kim Daeun)(dekim)" userId="b6691c31-fb45-4e45-8040-58eb86e45def" providerId="ADAL" clId="{EF7572A1-7FFA-4D03-BC0D-F70E0F840C73}" dt="2021-12-13T05:43:01.341" v="727"/>
          <ac:graphicFrameMkLst>
            <pc:docMk/>
            <pc:sldMk cId="2202092140" sldId="353"/>
            <ac:graphicFrameMk id="10" creationId="{43B76EB3-B916-4B33-A273-B608AC7013AA}"/>
          </ac:graphicFrameMkLst>
        </pc:graphicFrameChg>
      </pc:sldChg>
      <pc:sldChg chg="addSp delSp modSp add del mod">
        <pc:chgData name="김다은(Kim Daeun)(dekim)" userId="b6691c31-fb45-4e45-8040-58eb86e45def" providerId="ADAL" clId="{EF7572A1-7FFA-4D03-BC0D-F70E0F840C73}" dt="2021-12-13T05:43:06.352" v="729"/>
        <pc:sldMkLst>
          <pc:docMk/>
          <pc:sldMk cId="1286443255" sldId="354"/>
        </pc:sldMkLst>
        <pc:graphicFrameChg chg="del">
          <ac:chgData name="김다은(Kim Daeun)(dekim)" userId="b6691c31-fb45-4e45-8040-58eb86e45def" providerId="ADAL" clId="{EF7572A1-7FFA-4D03-BC0D-F70E0F840C73}" dt="2021-12-13T05:43:06.120" v="728" actId="478"/>
          <ac:graphicFrameMkLst>
            <pc:docMk/>
            <pc:sldMk cId="1286443255" sldId="354"/>
            <ac:graphicFrameMk id="15" creationId="{C6ED6E57-132C-4DDC-BCEF-861321A3080D}"/>
          </ac:graphicFrameMkLst>
        </pc:graphicFrameChg>
        <pc:graphicFrameChg chg="add mod">
          <ac:chgData name="김다은(Kim Daeun)(dekim)" userId="b6691c31-fb45-4e45-8040-58eb86e45def" providerId="ADAL" clId="{EF7572A1-7FFA-4D03-BC0D-F70E0F840C73}" dt="2021-12-13T05:43:06.352" v="729"/>
          <ac:graphicFrameMkLst>
            <pc:docMk/>
            <pc:sldMk cId="1286443255" sldId="354"/>
            <ac:graphicFrameMk id="16" creationId="{D742E7C5-3B8E-4F46-B838-AA0393447079}"/>
          </ac:graphicFrameMkLst>
        </pc:graphicFrameChg>
      </pc:sldChg>
      <pc:sldChg chg="add del">
        <pc:chgData name="김다은(Kim Daeun)(dekim)" userId="b6691c31-fb45-4e45-8040-58eb86e45def" providerId="ADAL" clId="{EF7572A1-7FFA-4D03-BC0D-F70E0F840C73}" dt="2021-12-13T05:05:51.903" v="698" actId="47"/>
        <pc:sldMkLst>
          <pc:docMk/>
          <pc:sldMk cId="4170355232" sldId="355"/>
        </pc:sldMkLst>
      </pc:sldChg>
      <pc:sldChg chg="add del modNotesTx">
        <pc:chgData name="김다은(Kim Daeun)(dekim)" userId="b6691c31-fb45-4e45-8040-58eb86e45def" providerId="ADAL" clId="{EF7572A1-7FFA-4D03-BC0D-F70E0F840C73}" dt="2021-12-13T04:15:03.803" v="263" actId="20577"/>
        <pc:sldMkLst>
          <pc:docMk/>
          <pc:sldMk cId="2605356550" sldId="356"/>
        </pc:sldMkLst>
      </pc:sldChg>
      <pc:sldChg chg="add del">
        <pc:chgData name="김다은(Kim Daeun)(dekim)" userId="b6691c31-fb45-4e45-8040-58eb86e45def" providerId="ADAL" clId="{EF7572A1-7FFA-4D03-BC0D-F70E0F840C73}" dt="2021-12-13T04:15:09.753" v="264" actId="47"/>
        <pc:sldMkLst>
          <pc:docMk/>
          <pc:sldMk cId="69228830" sldId="357"/>
        </pc:sldMkLst>
      </pc:sldChg>
      <pc:sldChg chg="add del modNotesTx">
        <pc:chgData name="김다은(Kim Daeun)(dekim)" userId="b6691c31-fb45-4e45-8040-58eb86e45def" providerId="ADAL" clId="{EF7572A1-7FFA-4D03-BC0D-F70E0F840C73}" dt="2021-12-13T04:15:12.331" v="265" actId="20577"/>
        <pc:sldMkLst>
          <pc:docMk/>
          <pc:sldMk cId="3371694246" sldId="358"/>
        </pc:sldMkLst>
      </pc:sldChg>
      <pc:sldChg chg="add del modNotesTx">
        <pc:chgData name="김다은(Kim Daeun)(dekim)" userId="b6691c31-fb45-4e45-8040-58eb86e45def" providerId="ADAL" clId="{EF7572A1-7FFA-4D03-BC0D-F70E0F840C73}" dt="2021-12-13T04:15:18.820" v="266" actId="20577"/>
        <pc:sldMkLst>
          <pc:docMk/>
          <pc:sldMk cId="2392005589" sldId="359"/>
        </pc:sldMkLst>
      </pc:sldChg>
      <pc:sldChg chg="add del modNotesTx">
        <pc:chgData name="김다은(Kim Daeun)(dekim)" userId="b6691c31-fb45-4e45-8040-58eb86e45def" providerId="ADAL" clId="{EF7572A1-7FFA-4D03-BC0D-F70E0F840C73}" dt="2021-12-13T04:15:53.194" v="269" actId="20577"/>
        <pc:sldMkLst>
          <pc:docMk/>
          <pc:sldMk cId="791532343" sldId="360"/>
        </pc:sldMkLst>
      </pc:sldChg>
      <pc:sldChg chg="modSp add del mod modNotesTx">
        <pc:chgData name="김다은(Kim Daeun)(dekim)" userId="b6691c31-fb45-4e45-8040-58eb86e45def" providerId="ADAL" clId="{EF7572A1-7FFA-4D03-BC0D-F70E0F840C73}" dt="2021-12-13T04:51:57.598" v="363" actId="20577"/>
        <pc:sldMkLst>
          <pc:docMk/>
          <pc:sldMk cId="1378271680" sldId="362"/>
        </pc:sldMkLst>
        <pc:spChg chg="mod">
          <ac:chgData name="김다은(Kim Daeun)(dekim)" userId="b6691c31-fb45-4e45-8040-58eb86e45def" providerId="ADAL" clId="{EF7572A1-7FFA-4D03-BC0D-F70E0F840C73}" dt="2021-12-13T04:51:49.785" v="357" actId="20577"/>
          <ac:spMkLst>
            <pc:docMk/>
            <pc:sldMk cId="1378271680" sldId="362"/>
            <ac:spMk id="2" creationId="{EF9936F3-AA08-48B3-A050-B0DBACBF6F71}"/>
          </ac:spMkLst>
        </pc:spChg>
        <pc:spChg chg="mod">
          <ac:chgData name="김다은(Kim Daeun)(dekim)" userId="b6691c31-fb45-4e45-8040-58eb86e45def" providerId="ADAL" clId="{EF7572A1-7FFA-4D03-BC0D-F70E0F840C73}" dt="2021-12-13T04:51:57.598" v="363" actId="20577"/>
          <ac:spMkLst>
            <pc:docMk/>
            <pc:sldMk cId="1378271680" sldId="362"/>
            <ac:spMk id="5" creationId="{01C4517A-062F-495D-AFE6-6D932779B365}"/>
          </ac:spMkLst>
        </pc:spChg>
        <pc:spChg chg="mod">
          <ac:chgData name="김다은(Kim Daeun)(dekim)" userId="b6691c31-fb45-4e45-8040-58eb86e45def" providerId="ADAL" clId="{EF7572A1-7FFA-4D03-BC0D-F70E0F840C73}" dt="2021-12-13T04:51:55.431" v="360" actId="20577"/>
          <ac:spMkLst>
            <pc:docMk/>
            <pc:sldMk cId="1378271680" sldId="362"/>
            <ac:spMk id="7" creationId="{B91F5082-A977-4422-A547-F074700F8699}"/>
          </ac:spMkLst>
        </pc:spChg>
      </pc:sldChg>
      <pc:sldChg chg="add del">
        <pc:chgData name="김다은(Kim Daeun)(dekim)" userId="b6691c31-fb45-4e45-8040-58eb86e45def" providerId="ADAL" clId="{EF7572A1-7FFA-4D03-BC0D-F70E0F840C73}" dt="2021-12-13T05:05:30.450" v="696"/>
        <pc:sldMkLst>
          <pc:docMk/>
          <pc:sldMk cId="1284637851" sldId="363"/>
        </pc:sldMkLst>
      </pc:sldChg>
      <pc:sldChg chg="modSp add del mod modNotesTx">
        <pc:chgData name="김다은(Kim Daeun)(dekim)" userId="b6691c31-fb45-4e45-8040-58eb86e45def" providerId="ADAL" clId="{EF7572A1-7FFA-4D03-BC0D-F70E0F840C73}" dt="2021-12-13T04:53:59.911" v="396" actId="20577"/>
        <pc:sldMkLst>
          <pc:docMk/>
          <pc:sldMk cId="497376315" sldId="364"/>
        </pc:sldMkLst>
        <pc:spChg chg="mod">
          <ac:chgData name="김다은(Kim Daeun)(dekim)" userId="b6691c31-fb45-4e45-8040-58eb86e45def" providerId="ADAL" clId="{EF7572A1-7FFA-4D03-BC0D-F70E0F840C73}" dt="2021-12-13T04:53:59.911" v="396" actId="20577"/>
          <ac:spMkLst>
            <pc:docMk/>
            <pc:sldMk cId="497376315" sldId="364"/>
            <ac:spMk id="2" creationId="{F177D131-03D8-4A67-9F79-3C6C9FE6A444}"/>
          </ac:spMkLst>
        </pc:spChg>
      </pc:sldChg>
      <pc:sldChg chg="modSp add del mod modNotesTx">
        <pc:chgData name="김다은(Kim Daeun)(dekim)" userId="b6691c31-fb45-4e45-8040-58eb86e45def" providerId="ADAL" clId="{EF7572A1-7FFA-4D03-BC0D-F70E0F840C73}" dt="2021-12-15T07:45:19.272" v="733" actId="1076"/>
        <pc:sldMkLst>
          <pc:docMk/>
          <pc:sldMk cId="1431828821" sldId="365"/>
        </pc:sldMkLst>
        <pc:spChg chg="mod">
          <ac:chgData name="김다은(Kim Daeun)(dekim)" userId="b6691c31-fb45-4e45-8040-58eb86e45def" providerId="ADAL" clId="{EF7572A1-7FFA-4D03-BC0D-F70E0F840C73}" dt="2021-12-13T04:54:49.808" v="652" actId="6549"/>
          <ac:spMkLst>
            <pc:docMk/>
            <pc:sldMk cId="1431828821" sldId="365"/>
            <ac:spMk id="2" creationId="{1B5F253C-85AD-4C4E-BDEA-6C2D39ECC7EF}"/>
          </ac:spMkLst>
        </pc:spChg>
        <pc:spChg chg="mod">
          <ac:chgData name="김다은(Kim Daeun)(dekim)" userId="b6691c31-fb45-4e45-8040-58eb86e45def" providerId="ADAL" clId="{EF7572A1-7FFA-4D03-BC0D-F70E0F840C73}" dt="2021-12-13T04:55:00.251" v="656" actId="20577"/>
          <ac:spMkLst>
            <pc:docMk/>
            <pc:sldMk cId="1431828821" sldId="365"/>
            <ac:spMk id="20" creationId="{AAE5A311-5144-42B8-A366-EC48B1EF5C1A}"/>
          </ac:spMkLst>
        </pc:spChg>
        <pc:picChg chg="mod">
          <ac:chgData name="김다은(Kim Daeun)(dekim)" userId="b6691c31-fb45-4e45-8040-58eb86e45def" providerId="ADAL" clId="{EF7572A1-7FFA-4D03-BC0D-F70E0F840C73}" dt="2021-12-15T07:45:19.272" v="733" actId="1076"/>
          <ac:picMkLst>
            <pc:docMk/>
            <pc:sldMk cId="1431828821" sldId="365"/>
            <ac:picMk id="3" creationId="{683990D9-B042-4515-9A12-3B3FBA57445E}"/>
          </ac:picMkLst>
        </pc:picChg>
      </pc:sldChg>
      <pc:sldChg chg="add del modNotesTx">
        <pc:chgData name="김다은(Kim Daeun)(dekim)" userId="b6691c31-fb45-4e45-8040-58eb86e45def" providerId="ADAL" clId="{EF7572A1-7FFA-4D03-BC0D-F70E0F840C73}" dt="2021-12-13T04:17:08.711" v="279" actId="20577"/>
        <pc:sldMkLst>
          <pc:docMk/>
          <pc:sldMk cId="1554522214" sldId="369"/>
        </pc:sldMkLst>
      </pc:sldChg>
      <pc:sldChg chg="delSp add del mod">
        <pc:chgData name="김다은(Kim Daeun)(dekim)" userId="b6691c31-fb45-4e45-8040-58eb86e45def" providerId="ADAL" clId="{EF7572A1-7FFA-4D03-BC0D-F70E0F840C73}" dt="2021-12-13T05:07:11.454" v="714" actId="478"/>
        <pc:sldMkLst>
          <pc:docMk/>
          <pc:sldMk cId="1096269005" sldId="370"/>
        </pc:sldMkLst>
        <pc:spChg chg="del">
          <ac:chgData name="김다은(Kim Daeun)(dekim)" userId="b6691c31-fb45-4e45-8040-58eb86e45def" providerId="ADAL" clId="{EF7572A1-7FFA-4D03-BC0D-F70E0F840C73}" dt="2021-12-13T05:07:11.454" v="714" actId="478"/>
          <ac:spMkLst>
            <pc:docMk/>
            <pc:sldMk cId="1096269005" sldId="370"/>
            <ac:spMk id="4" creationId="{3F3CF7C4-242B-45C9-82EA-4D0A7FD882D3}"/>
          </ac:spMkLst>
        </pc:spChg>
      </pc:sldChg>
      <pc:sldChg chg="add del modNotesTx">
        <pc:chgData name="김다은(Kim Daeun)(dekim)" userId="b6691c31-fb45-4e45-8040-58eb86e45def" providerId="ADAL" clId="{EF7572A1-7FFA-4D03-BC0D-F70E0F840C73}" dt="2021-12-13T04:17:10.840" v="280" actId="20577"/>
        <pc:sldMkLst>
          <pc:docMk/>
          <pc:sldMk cId="4018656786" sldId="371"/>
        </pc:sldMkLst>
      </pc:sldChg>
      <pc:sldChg chg="add del modNotesTx">
        <pc:chgData name="김다은(Kim Daeun)(dekim)" userId="b6691c31-fb45-4e45-8040-58eb86e45def" providerId="ADAL" clId="{EF7572A1-7FFA-4D03-BC0D-F70E0F840C73}" dt="2021-12-13T04:17:14.055" v="281" actId="20577"/>
        <pc:sldMkLst>
          <pc:docMk/>
          <pc:sldMk cId="1958640095" sldId="372"/>
        </pc:sldMkLst>
      </pc:sldChg>
      <pc:sldChg chg="add del modNotesTx">
        <pc:chgData name="김다은(Kim Daeun)(dekim)" userId="b6691c31-fb45-4e45-8040-58eb86e45def" providerId="ADAL" clId="{EF7572A1-7FFA-4D03-BC0D-F70E0F840C73}" dt="2021-12-13T04:14:07.275" v="224" actId="20577"/>
        <pc:sldMkLst>
          <pc:docMk/>
          <pc:sldMk cId="294936994" sldId="374"/>
        </pc:sldMkLst>
      </pc:sldChg>
      <pc:sldChg chg="add del modNotesTx">
        <pc:chgData name="김다은(Kim Daeun)(dekim)" userId="b6691c31-fb45-4e45-8040-58eb86e45def" providerId="ADAL" clId="{EF7572A1-7FFA-4D03-BC0D-F70E0F840C73}" dt="2021-12-13T04:14:10.004" v="225" actId="20577"/>
        <pc:sldMkLst>
          <pc:docMk/>
          <pc:sldMk cId="2251874986" sldId="375"/>
        </pc:sldMkLst>
      </pc:sldChg>
      <pc:sldChg chg="add del modNotesTx">
        <pc:chgData name="김다은(Kim Daeun)(dekim)" userId="b6691c31-fb45-4e45-8040-58eb86e45def" providerId="ADAL" clId="{EF7572A1-7FFA-4D03-BC0D-F70E0F840C73}" dt="2021-12-13T04:14:12.731" v="226" actId="20577"/>
        <pc:sldMkLst>
          <pc:docMk/>
          <pc:sldMk cId="4157143880" sldId="376"/>
        </pc:sldMkLst>
      </pc:sldChg>
      <pc:sldChg chg="add del modNotesTx">
        <pc:chgData name="김다은(Kim Daeun)(dekim)" userId="b6691c31-fb45-4e45-8040-58eb86e45def" providerId="ADAL" clId="{EF7572A1-7FFA-4D03-BC0D-F70E0F840C73}" dt="2021-12-13T04:13:30.355" v="220" actId="47"/>
        <pc:sldMkLst>
          <pc:docMk/>
          <pc:sldMk cId="236987446" sldId="379"/>
        </pc:sldMkLst>
      </pc:sldChg>
      <pc:sldChg chg="add del modNotesTx">
        <pc:chgData name="김다은(Kim Daeun)(dekim)" userId="b6691c31-fb45-4e45-8040-58eb86e45def" providerId="ADAL" clId="{EF7572A1-7FFA-4D03-BC0D-F70E0F840C73}" dt="2021-12-13T04:13:30.355" v="220" actId="47"/>
        <pc:sldMkLst>
          <pc:docMk/>
          <pc:sldMk cId="297051769" sldId="385"/>
        </pc:sldMkLst>
      </pc:sldChg>
      <pc:sldChg chg="add del modNotesTx">
        <pc:chgData name="김다은(Kim Daeun)(dekim)" userId="b6691c31-fb45-4e45-8040-58eb86e45def" providerId="ADAL" clId="{EF7572A1-7FFA-4D03-BC0D-F70E0F840C73}" dt="2021-12-13T04:14:02.819" v="222" actId="20577"/>
        <pc:sldMkLst>
          <pc:docMk/>
          <pc:sldMk cId="1706103315" sldId="386"/>
        </pc:sldMkLst>
      </pc:sldChg>
      <pc:sldChg chg="add del modNotesTx">
        <pc:chgData name="김다은(Kim Daeun)(dekim)" userId="b6691c31-fb45-4e45-8040-58eb86e45def" providerId="ADAL" clId="{EF7572A1-7FFA-4D03-BC0D-F70E0F840C73}" dt="2021-12-13T04:13:30.355" v="220" actId="47"/>
        <pc:sldMkLst>
          <pc:docMk/>
          <pc:sldMk cId="3488152362" sldId="387"/>
        </pc:sldMkLst>
      </pc:sldChg>
      <pc:sldChg chg="add del modNotesTx">
        <pc:chgData name="김다은(Kim Daeun)(dekim)" userId="b6691c31-fb45-4e45-8040-58eb86e45def" providerId="ADAL" clId="{EF7572A1-7FFA-4D03-BC0D-F70E0F840C73}" dt="2021-12-13T04:13:30.355" v="220" actId="47"/>
        <pc:sldMkLst>
          <pc:docMk/>
          <pc:sldMk cId="1793375983" sldId="388"/>
        </pc:sldMkLst>
      </pc:sldChg>
      <pc:sldChg chg="add del modNotesTx">
        <pc:chgData name="김다은(Kim Daeun)(dekim)" userId="b6691c31-fb45-4e45-8040-58eb86e45def" providerId="ADAL" clId="{EF7572A1-7FFA-4D03-BC0D-F70E0F840C73}" dt="2021-12-13T04:13:30.355" v="220" actId="47"/>
        <pc:sldMkLst>
          <pc:docMk/>
          <pc:sldMk cId="526886540" sldId="389"/>
        </pc:sldMkLst>
      </pc:sldChg>
      <pc:sldChg chg="add del modNotesTx">
        <pc:chgData name="김다은(Kim Daeun)(dekim)" userId="b6691c31-fb45-4e45-8040-58eb86e45def" providerId="ADAL" clId="{EF7572A1-7FFA-4D03-BC0D-F70E0F840C73}" dt="2021-12-13T04:14:04.974" v="223" actId="20577"/>
        <pc:sldMkLst>
          <pc:docMk/>
          <pc:sldMk cId="3834791812" sldId="390"/>
        </pc:sldMkLst>
      </pc:sldChg>
      <pc:sldChg chg="add del modNotesTx">
        <pc:chgData name="김다은(Kim Daeun)(dekim)" userId="b6691c31-fb45-4e45-8040-58eb86e45def" providerId="ADAL" clId="{EF7572A1-7FFA-4D03-BC0D-F70E0F840C73}" dt="2021-12-13T04:15:28.293" v="267" actId="20577"/>
        <pc:sldMkLst>
          <pc:docMk/>
          <pc:sldMk cId="1783316462" sldId="393"/>
        </pc:sldMkLst>
      </pc:sldChg>
      <pc:sldChg chg="add del modNotesTx">
        <pc:chgData name="김다은(Kim Daeun)(dekim)" userId="b6691c31-fb45-4e45-8040-58eb86e45def" providerId="ADAL" clId="{EF7572A1-7FFA-4D03-BC0D-F70E0F840C73}" dt="2021-12-13T04:15:42.060" v="268" actId="20577"/>
        <pc:sldMkLst>
          <pc:docMk/>
          <pc:sldMk cId="2764291286" sldId="394"/>
        </pc:sldMkLst>
      </pc:sldChg>
      <pc:sldChg chg="add del modNotesTx">
        <pc:chgData name="김다은(Kim Daeun)(dekim)" userId="b6691c31-fb45-4e45-8040-58eb86e45def" providerId="ADAL" clId="{EF7572A1-7FFA-4D03-BC0D-F70E0F840C73}" dt="2021-12-13T04:16:13.519" v="271" actId="20577"/>
        <pc:sldMkLst>
          <pc:docMk/>
          <pc:sldMk cId="2988330766" sldId="395"/>
        </pc:sldMkLst>
      </pc:sldChg>
      <pc:sldChg chg="delSp add del modNotesTx">
        <pc:chgData name="김다은(Kim Daeun)(dekim)" userId="b6691c31-fb45-4e45-8040-58eb86e45def" providerId="ADAL" clId="{EF7572A1-7FFA-4D03-BC0D-F70E0F840C73}" dt="2021-12-13T04:16:39.764" v="276" actId="478"/>
        <pc:sldMkLst>
          <pc:docMk/>
          <pc:sldMk cId="2473241692" sldId="396"/>
        </pc:sldMkLst>
        <pc:picChg chg="del">
          <ac:chgData name="김다은(Kim Daeun)(dekim)" userId="b6691c31-fb45-4e45-8040-58eb86e45def" providerId="ADAL" clId="{EF7572A1-7FFA-4D03-BC0D-F70E0F840C73}" dt="2021-12-13T04:16:39.764" v="276" actId="478"/>
          <ac:picMkLst>
            <pc:docMk/>
            <pc:sldMk cId="2473241692" sldId="396"/>
            <ac:picMk id="8" creationId="{A1B47E57-EC3C-45F5-A43D-BC350786AC4F}"/>
          </ac:picMkLst>
        </pc:picChg>
      </pc:sldChg>
      <pc:sldChg chg="add del modNotesTx">
        <pc:chgData name="김다은(Kim Daeun)(dekim)" userId="b6691c31-fb45-4e45-8040-58eb86e45def" providerId="ADAL" clId="{EF7572A1-7FFA-4D03-BC0D-F70E0F840C73}" dt="2021-12-13T04:51:31.637" v="356" actId="20577"/>
        <pc:sldMkLst>
          <pc:docMk/>
          <pc:sldMk cId="3664711061" sldId="397"/>
        </pc:sldMkLst>
      </pc:sldChg>
      <pc:sldChg chg="add del modNotesTx">
        <pc:chgData name="김다은(Kim Daeun)(dekim)" userId="b6691c31-fb45-4e45-8040-58eb86e45def" providerId="ADAL" clId="{EF7572A1-7FFA-4D03-BC0D-F70E0F840C73}" dt="2021-12-13T04:16:52.895" v="277" actId="20577"/>
        <pc:sldMkLst>
          <pc:docMk/>
          <pc:sldMk cId="446885844" sldId="398"/>
        </pc:sldMkLst>
      </pc:sldChg>
      <pc:sldChg chg="add del modNotesTx">
        <pc:chgData name="김다은(Kim Daeun)(dekim)" userId="b6691c31-fb45-4e45-8040-58eb86e45def" providerId="ADAL" clId="{EF7572A1-7FFA-4D03-BC0D-F70E0F840C73}" dt="2021-12-13T04:16:56.176" v="278" actId="20577"/>
        <pc:sldMkLst>
          <pc:docMk/>
          <pc:sldMk cId="595585089" sldId="399"/>
        </pc:sldMkLst>
      </pc:sldChg>
      <pc:sldChg chg="delSp add del mod delAnim modNotesTx">
        <pc:chgData name="김다은(Kim Daeun)(dekim)" userId="b6691c31-fb45-4e45-8040-58eb86e45def" providerId="ADAL" clId="{EF7572A1-7FFA-4D03-BC0D-F70E0F840C73}" dt="2021-12-13T04:13:30.355" v="220" actId="47"/>
        <pc:sldMkLst>
          <pc:docMk/>
          <pc:sldMk cId="3452123354" sldId="400"/>
        </pc:sldMkLst>
        <pc:spChg chg="del">
          <ac:chgData name="김다은(Kim Daeun)(dekim)" userId="b6691c31-fb45-4e45-8040-58eb86e45def" providerId="ADAL" clId="{EF7572A1-7FFA-4D03-BC0D-F70E0F840C73}" dt="2021-12-13T04:13:06.379" v="213" actId="478"/>
          <ac:spMkLst>
            <pc:docMk/>
            <pc:sldMk cId="3452123354" sldId="400"/>
            <ac:spMk id="10" creationId="{A311B0AC-CBF6-48D7-9482-87CE8CF8A995}"/>
          </ac:spMkLst>
        </pc:spChg>
      </pc:sldChg>
      <pc:sldChg chg="addSp delSp modSp add del mod modNotesTx">
        <pc:chgData name="김다은(Kim Daeun)(dekim)" userId="b6691c31-fb45-4e45-8040-58eb86e45def" providerId="ADAL" clId="{EF7572A1-7FFA-4D03-BC0D-F70E0F840C73}" dt="2021-12-13T04:52:49.532" v="381"/>
        <pc:sldMkLst>
          <pc:docMk/>
          <pc:sldMk cId="3157396476" sldId="401"/>
        </pc:sldMkLst>
        <pc:spChg chg="add mod">
          <ac:chgData name="김다은(Kim Daeun)(dekim)" userId="b6691c31-fb45-4e45-8040-58eb86e45def" providerId="ADAL" clId="{EF7572A1-7FFA-4D03-BC0D-F70E0F840C73}" dt="2021-12-13T03:54:47.675" v="11" actId="1076"/>
          <ac:spMkLst>
            <pc:docMk/>
            <pc:sldMk cId="3157396476" sldId="401"/>
            <ac:spMk id="15" creationId="{6860048B-26DF-45EC-BC1A-8F9BBC36F329}"/>
          </ac:spMkLst>
        </pc:spChg>
        <pc:spChg chg="add del mod">
          <ac:chgData name="김다은(Kim Daeun)(dekim)" userId="b6691c31-fb45-4e45-8040-58eb86e45def" providerId="ADAL" clId="{EF7572A1-7FFA-4D03-BC0D-F70E0F840C73}" dt="2021-12-13T03:54:54.631" v="13"/>
          <ac:spMkLst>
            <pc:docMk/>
            <pc:sldMk cId="3157396476" sldId="401"/>
            <ac:spMk id="16" creationId="{7F99E742-0D8F-43B2-98F3-775DAC653C38}"/>
          </ac:spMkLst>
        </pc:spChg>
        <pc:spChg chg="mod">
          <ac:chgData name="김다은(Kim Daeun)(dekim)" userId="b6691c31-fb45-4e45-8040-58eb86e45def" providerId="ADAL" clId="{EF7572A1-7FFA-4D03-BC0D-F70E0F840C73}" dt="2021-12-13T04:52:49.532" v="381"/>
          <ac:spMkLst>
            <pc:docMk/>
            <pc:sldMk cId="3157396476" sldId="401"/>
            <ac:spMk id="62" creationId="{FF559238-C322-4CEA-B980-C0526FA575CC}"/>
          </ac:spMkLst>
        </pc:spChg>
        <pc:spChg chg="mod">
          <ac:chgData name="김다은(Kim Daeun)(dekim)" userId="b6691c31-fb45-4e45-8040-58eb86e45def" providerId="ADAL" clId="{EF7572A1-7FFA-4D03-BC0D-F70E0F840C73}" dt="2021-12-13T04:29:24.954" v="330" actId="20577"/>
          <ac:spMkLst>
            <pc:docMk/>
            <pc:sldMk cId="3157396476" sldId="401"/>
            <ac:spMk id="69" creationId="{D0DE0755-E261-486B-BCA9-6FDA2A80EC58}"/>
          </ac:spMkLst>
        </pc:spChg>
        <pc:spChg chg="mod">
          <ac:chgData name="김다은(Kim Daeun)(dekim)" userId="b6691c31-fb45-4e45-8040-58eb86e45def" providerId="ADAL" clId="{EF7572A1-7FFA-4D03-BC0D-F70E0F840C73}" dt="2021-12-13T03:54:43.195" v="9"/>
          <ac:spMkLst>
            <pc:docMk/>
            <pc:sldMk cId="3157396476" sldId="401"/>
            <ac:spMk id="77" creationId="{297FA8A6-2CB2-461B-98A8-16D32D1A910C}"/>
          </ac:spMkLst>
        </pc:spChg>
        <pc:picChg chg="del">
          <ac:chgData name="김다은(Kim Daeun)(dekim)" userId="b6691c31-fb45-4e45-8040-58eb86e45def" providerId="ADAL" clId="{EF7572A1-7FFA-4D03-BC0D-F70E0F840C73}" dt="2021-12-13T03:54:36.272" v="0" actId="478"/>
          <ac:picMkLst>
            <pc:docMk/>
            <pc:sldMk cId="3157396476" sldId="401"/>
            <ac:picMk id="78" creationId="{E210010B-7707-4E56-A89C-D3A5C3134E39}"/>
          </ac:picMkLst>
        </pc:picChg>
      </pc:sldChg>
      <pc:sldChg chg="modSp add del mod modNotesTx">
        <pc:chgData name="김다은(Kim Daeun)(dekim)" userId="b6691c31-fb45-4e45-8040-58eb86e45def" providerId="ADAL" clId="{EF7572A1-7FFA-4D03-BC0D-F70E0F840C73}" dt="2021-12-13T04:50:36.451" v="355"/>
        <pc:sldMkLst>
          <pc:docMk/>
          <pc:sldMk cId="1694932899" sldId="402"/>
        </pc:sldMkLst>
        <pc:spChg chg="mod">
          <ac:chgData name="김다은(Kim Daeun)(dekim)" userId="b6691c31-fb45-4e45-8040-58eb86e45def" providerId="ADAL" clId="{EF7572A1-7FFA-4D03-BC0D-F70E0F840C73}" dt="2021-12-13T04:50:36.451" v="355"/>
          <ac:spMkLst>
            <pc:docMk/>
            <pc:sldMk cId="1694932899" sldId="402"/>
            <ac:spMk id="7" creationId="{E8EBDA81-8ACD-4822-B422-016C014A8B7B}"/>
          </ac:spMkLst>
        </pc:spChg>
        <pc:spChg chg="mod">
          <ac:chgData name="김다은(Kim Daeun)(dekim)" userId="b6691c31-fb45-4e45-8040-58eb86e45def" providerId="ADAL" clId="{EF7572A1-7FFA-4D03-BC0D-F70E0F840C73}" dt="2021-12-13T04:14:45.276" v="261" actId="20577"/>
          <ac:spMkLst>
            <pc:docMk/>
            <pc:sldMk cId="1694932899" sldId="402"/>
            <ac:spMk id="19" creationId="{C87C77E4-03BB-4C25-B224-5C9FBA1FEF24}"/>
          </ac:spMkLst>
        </pc:spChg>
      </pc:sldChg>
      <pc:sldChg chg="delSp modSp add del mod modNotesTx">
        <pc:chgData name="김다은(Kim Daeun)(dekim)" userId="b6691c31-fb45-4e45-8040-58eb86e45def" providerId="ADAL" clId="{EF7572A1-7FFA-4D03-BC0D-F70E0F840C73}" dt="2021-12-13T04:29:51.309" v="331" actId="12789"/>
        <pc:sldMkLst>
          <pc:docMk/>
          <pc:sldMk cId="2074240318" sldId="403"/>
        </pc:sldMkLst>
        <pc:spChg chg="del">
          <ac:chgData name="김다은(Kim Daeun)(dekim)" userId="b6691c31-fb45-4e45-8040-58eb86e45def" providerId="ADAL" clId="{EF7572A1-7FFA-4D03-BC0D-F70E0F840C73}" dt="2021-12-13T03:56:06.593" v="106" actId="478"/>
          <ac:spMkLst>
            <pc:docMk/>
            <pc:sldMk cId="2074240318" sldId="403"/>
            <ac:spMk id="18" creationId="{489ED77A-FA48-42C6-8264-84884F358EB1}"/>
          </ac:spMkLst>
        </pc:spChg>
        <pc:spChg chg="del">
          <ac:chgData name="김다은(Kim Daeun)(dekim)" userId="b6691c31-fb45-4e45-8040-58eb86e45def" providerId="ADAL" clId="{EF7572A1-7FFA-4D03-BC0D-F70E0F840C73}" dt="2021-12-13T03:56:06.094" v="105" actId="478"/>
          <ac:spMkLst>
            <pc:docMk/>
            <pc:sldMk cId="2074240318" sldId="403"/>
            <ac:spMk id="19" creationId="{A6E26578-9AFD-45E9-AF76-52A9AA955744}"/>
          </ac:spMkLst>
        </pc:spChg>
        <pc:spChg chg="del">
          <ac:chgData name="김다은(Kim Daeun)(dekim)" userId="b6691c31-fb45-4e45-8040-58eb86e45def" providerId="ADAL" clId="{EF7572A1-7FFA-4D03-BC0D-F70E0F840C73}" dt="2021-12-13T03:56:08.376" v="108" actId="478"/>
          <ac:spMkLst>
            <pc:docMk/>
            <pc:sldMk cId="2074240318" sldId="403"/>
            <ac:spMk id="20" creationId="{BCCE774F-5355-493B-BC2B-0DFF625B4157}"/>
          </ac:spMkLst>
        </pc:spChg>
        <pc:spChg chg="del">
          <ac:chgData name="김다은(Kim Daeun)(dekim)" userId="b6691c31-fb45-4e45-8040-58eb86e45def" providerId="ADAL" clId="{EF7572A1-7FFA-4D03-BC0D-F70E0F840C73}" dt="2021-12-13T03:56:07.735" v="107" actId="478"/>
          <ac:spMkLst>
            <pc:docMk/>
            <pc:sldMk cId="2074240318" sldId="403"/>
            <ac:spMk id="21" creationId="{76D0D0E9-36A5-4542-964F-42B25FC07FFF}"/>
          </ac:spMkLst>
        </pc:spChg>
        <pc:spChg chg="mod">
          <ac:chgData name="김다은(Kim Daeun)(dekim)" userId="b6691c31-fb45-4e45-8040-58eb86e45def" providerId="ADAL" clId="{EF7572A1-7FFA-4D03-BC0D-F70E0F840C73}" dt="2021-12-13T03:56:40.489" v="116" actId="12789"/>
          <ac:spMkLst>
            <pc:docMk/>
            <pc:sldMk cId="2074240318" sldId="403"/>
            <ac:spMk id="22" creationId="{E13C325C-E1C0-401A-BD75-7FB24E5F4B92}"/>
          </ac:spMkLst>
        </pc:spChg>
        <pc:spChg chg="mod">
          <ac:chgData name="김다은(Kim Daeun)(dekim)" userId="b6691c31-fb45-4e45-8040-58eb86e45def" providerId="ADAL" clId="{EF7572A1-7FFA-4D03-BC0D-F70E0F840C73}" dt="2021-12-13T03:56:40.489" v="116" actId="12789"/>
          <ac:spMkLst>
            <pc:docMk/>
            <pc:sldMk cId="2074240318" sldId="403"/>
            <ac:spMk id="23" creationId="{2C0EF0AB-D730-42E0-8EA7-64C32B63010B}"/>
          </ac:spMkLst>
        </pc:spChg>
        <pc:spChg chg="mod">
          <ac:chgData name="김다은(Kim Daeun)(dekim)" userId="b6691c31-fb45-4e45-8040-58eb86e45def" providerId="ADAL" clId="{EF7572A1-7FFA-4D03-BC0D-F70E0F840C73}" dt="2021-12-13T04:29:51.309" v="331" actId="12789"/>
          <ac:spMkLst>
            <pc:docMk/>
            <pc:sldMk cId="2074240318" sldId="403"/>
            <ac:spMk id="30" creationId="{A2C0120D-90BF-4D45-A264-3D886C009948}"/>
          </ac:spMkLst>
        </pc:spChg>
        <pc:spChg chg="mod">
          <ac:chgData name="김다은(Kim Daeun)(dekim)" userId="b6691c31-fb45-4e45-8040-58eb86e45def" providerId="ADAL" clId="{EF7572A1-7FFA-4D03-BC0D-F70E0F840C73}" dt="2021-12-13T04:29:51.309" v="331" actId="12789"/>
          <ac:spMkLst>
            <pc:docMk/>
            <pc:sldMk cId="2074240318" sldId="403"/>
            <ac:spMk id="32" creationId="{3CC6F0C2-3B5A-443E-BAC7-7AF9C2CDE61E}"/>
          </ac:spMkLst>
        </pc:spChg>
        <pc:spChg chg="mod">
          <ac:chgData name="김다은(Kim Daeun)(dekim)" userId="b6691c31-fb45-4e45-8040-58eb86e45def" providerId="ADAL" clId="{EF7572A1-7FFA-4D03-BC0D-F70E0F840C73}" dt="2021-12-13T03:56:31.561" v="114" actId="12789"/>
          <ac:spMkLst>
            <pc:docMk/>
            <pc:sldMk cId="2074240318" sldId="403"/>
            <ac:spMk id="33" creationId="{0E7B0FE8-07E7-4B39-BDBE-C0372059B816}"/>
          </ac:spMkLst>
        </pc:spChg>
        <pc:spChg chg="del">
          <ac:chgData name="김다은(Kim Daeun)(dekim)" userId="b6691c31-fb45-4e45-8040-58eb86e45def" providerId="ADAL" clId="{EF7572A1-7FFA-4D03-BC0D-F70E0F840C73}" dt="2021-12-13T03:56:09.294" v="109" actId="478"/>
          <ac:spMkLst>
            <pc:docMk/>
            <pc:sldMk cId="2074240318" sldId="403"/>
            <ac:spMk id="34" creationId="{AEC43168-6B71-4CDE-844E-1C7DF98E9CE7}"/>
          </ac:spMkLst>
        </pc:spChg>
        <pc:spChg chg="del">
          <ac:chgData name="김다은(Kim Daeun)(dekim)" userId="b6691c31-fb45-4e45-8040-58eb86e45def" providerId="ADAL" clId="{EF7572A1-7FFA-4D03-BC0D-F70E0F840C73}" dt="2021-12-13T03:56:09.982" v="110" actId="478"/>
          <ac:spMkLst>
            <pc:docMk/>
            <pc:sldMk cId="2074240318" sldId="403"/>
            <ac:spMk id="35" creationId="{28329201-3641-4A2A-BBEB-7B5E7764713C}"/>
          </ac:spMkLst>
        </pc:spChg>
        <pc:spChg chg="del">
          <ac:chgData name="김다은(Kim Daeun)(dekim)" userId="b6691c31-fb45-4e45-8040-58eb86e45def" providerId="ADAL" clId="{EF7572A1-7FFA-4D03-BC0D-F70E0F840C73}" dt="2021-12-13T03:56:10.631" v="111" actId="478"/>
          <ac:spMkLst>
            <pc:docMk/>
            <pc:sldMk cId="2074240318" sldId="403"/>
            <ac:spMk id="36" creationId="{B9EAEC5C-7A57-4EC3-AE35-0FB1609ACC57}"/>
          </ac:spMkLst>
        </pc:spChg>
        <pc:spChg chg="del">
          <ac:chgData name="김다은(Kim Daeun)(dekim)" userId="b6691c31-fb45-4e45-8040-58eb86e45def" providerId="ADAL" clId="{EF7572A1-7FFA-4D03-BC0D-F70E0F840C73}" dt="2021-12-13T03:56:11.179" v="112" actId="478"/>
          <ac:spMkLst>
            <pc:docMk/>
            <pc:sldMk cId="2074240318" sldId="403"/>
            <ac:spMk id="37" creationId="{709DE02D-8B4E-4A7A-AAB6-339F3069EE3E}"/>
          </ac:spMkLst>
        </pc:spChg>
      </pc:sldChg>
      <pc:sldChg chg="add del modNotesTx">
        <pc:chgData name="김다은(Kim Daeun)(dekim)" userId="b6691c31-fb45-4e45-8040-58eb86e45def" providerId="ADAL" clId="{EF7572A1-7FFA-4D03-BC0D-F70E0F840C73}" dt="2021-12-13T04:18:23.844" v="287" actId="20577"/>
        <pc:sldMkLst>
          <pc:docMk/>
          <pc:sldMk cId="2040879335" sldId="404"/>
        </pc:sldMkLst>
      </pc:sldChg>
      <pc:sldChg chg="add del">
        <pc:chgData name="김다은(Kim Daeun)(dekim)" userId="b6691c31-fb45-4e45-8040-58eb86e45def" providerId="ADAL" clId="{EF7572A1-7FFA-4D03-BC0D-F70E0F840C73}" dt="2021-12-13T05:06:55.585" v="707"/>
        <pc:sldMkLst>
          <pc:docMk/>
          <pc:sldMk cId="960102728" sldId="405"/>
        </pc:sldMkLst>
      </pc:sldChg>
      <pc:sldChg chg="add del">
        <pc:chgData name="김다은(Kim Daeun)(dekim)" userId="b6691c31-fb45-4e45-8040-58eb86e45def" providerId="ADAL" clId="{EF7572A1-7FFA-4D03-BC0D-F70E0F840C73}" dt="2021-12-13T05:06:56.709" v="708" actId="47"/>
        <pc:sldMkLst>
          <pc:docMk/>
          <pc:sldMk cId="370487494" sldId="406"/>
        </pc:sldMkLst>
      </pc:sldChg>
      <pc:sldChg chg="add del modNotesTx">
        <pc:chgData name="김다은(Kim Daeun)(dekim)" userId="b6691c31-fb45-4e45-8040-58eb86e45def" providerId="ADAL" clId="{EF7572A1-7FFA-4D03-BC0D-F70E0F840C73}" dt="2021-12-13T04:16:06.832" v="270" actId="20577"/>
        <pc:sldMkLst>
          <pc:docMk/>
          <pc:sldMk cId="2312267924" sldId="408"/>
        </pc:sldMkLst>
      </pc:sldChg>
      <pc:sldChg chg="add del">
        <pc:chgData name="김다은(Kim Daeun)(dekim)" userId="b6691c31-fb45-4e45-8040-58eb86e45def" providerId="ADAL" clId="{EF7572A1-7FFA-4D03-BC0D-F70E0F840C73}" dt="2021-12-13T04:56:02.045" v="657" actId="47"/>
        <pc:sldMkLst>
          <pc:docMk/>
          <pc:sldMk cId="973863774" sldId="409"/>
        </pc:sldMkLst>
      </pc:sldChg>
      <pc:sldChg chg="add del">
        <pc:chgData name="김다은(Kim Daeun)(dekim)" userId="b6691c31-fb45-4e45-8040-58eb86e45def" providerId="ADAL" clId="{EF7572A1-7FFA-4D03-BC0D-F70E0F840C73}" dt="2021-12-13T04:13:30.355" v="220" actId="47"/>
        <pc:sldMkLst>
          <pc:docMk/>
          <pc:sldMk cId="3134161664" sldId="410"/>
        </pc:sldMkLst>
      </pc:sldChg>
      <pc:sldChg chg="add del">
        <pc:chgData name="김다은(Kim Daeun)(dekim)" userId="b6691c31-fb45-4e45-8040-58eb86e45def" providerId="ADAL" clId="{EF7572A1-7FFA-4D03-BC0D-F70E0F840C73}" dt="2021-12-13T05:06:05.764" v="700" actId="47"/>
        <pc:sldMkLst>
          <pc:docMk/>
          <pc:sldMk cId="1097840154" sldId="411"/>
        </pc:sldMkLst>
      </pc:sldChg>
      <pc:sldChg chg="add del">
        <pc:chgData name="김다은(Kim Daeun)(dekim)" userId="b6691c31-fb45-4e45-8040-58eb86e45def" providerId="ADAL" clId="{EF7572A1-7FFA-4D03-BC0D-F70E0F840C73}" dt="2021-12-13T05:06:08.467" v="704" actId="47"/>
        <pc:sldMkLst>
          <pc:docMk/>
          <pc:sldMk cId="3196521235" sldId="412"/>
        </pc:sldMkLst>
      </pc:sldChg>
      <pc:sldChg chg="add del">
        <pc:chgData name="김다은(Kim Daeun)(dekim)" userId="b6691c31-fb45-4e45-8040-58eb86e45def" providerId="ADAL" clId="{EF7572A1-7FFA-4D03-BC0D-F70E0F840C73}" dt="2021-12-13T05:07:19.901" v="716" actId="47"/>
        <pc:sldMkLst>
          <pc:docMk/>
          <pc:sldMk cId="3756830910" sldId="413"/>
        </pc:sldMkLst>
      </pc:sldChg>
      <pc:sldChg chg="add del">
        <pc:chgData name="김다은(Kim Daeun)(dekim)" userId="b6691c31-fb45-4e45-8040-58eb86e45def" providerId="ADAL" clId="{EF7572A1-7FFA-4D03-BC0D-F70E0F840C73}" dt="2021-12-13T05:07:03.486" v="712" actId="47"/>
        <pc:sldMkLst>
          <pc:docMk/>
          <pc:sldMk cId="1260347537" sldId="414"/>
        </pc:sldMkLst>
      </pc:sldChg>
      <pc:sldChg chg="add del">
        <pc:chgData name="김다은(Kim Daeun)(dekim)" userId="b6691c31-fb45-4e45-8040-58eb86e45def" providerId="ADAL" clId="{EF7572A1-7FFA-4D03-BC0D-F70E0F840C73}" dt="2021-12-13T05:07:02.846" v="711" actId="47"/>
        <pc:sldMkLst>
          <pc:docMk/>
          <pc:sldMk cId="2936078691" sldId="415"/>
        </pc:sldMkLst>
      </pc:sldChg>
      <pc:sldChg chg="add del modNotesTx">
        <pc:chgData name="김다은(Kim Daeun)(dekim)" userId="b6691c31-fb45-4e45-8040-58eb86e45def" providerId="ADAL" clId="{EF7572A1-7FFA-4D03-BC0D-F70E0F840C73}" dt="2021-12-13T04:17:18.268" v="282" actId="20577"/>
        <pc:sldMkLst>
          <pc:docMk/>
          <pc:sldMk cId="2168634842" sldId="416"/>
        </pc:sldMkLst>
      </pc:sldChg>
      <pc:sldChg chg="delSp add del mod delAnim modNotesTx">
        <pc:chgData name="김다은(Kim Daeun)(dekim)" userId="b6691c31-fb45-4e45-8040-58eb86e45def" providerId="ADAL" clId="{EF7572A1-7FFA-4D03-BC0D-F70E0F840C73}" dt="2021-12-13T04:17:25.235" v="283" actId="20577"/>
        <pc:sldMkLst>
          <pc:docMk/>
          <pc:sldMk cId="4137191669" sldId="417"/>
        </pc:sldMkLst>
        <pc:picChg chg="del">
          <ac:chgData name="김다은(Kim Daeun)(dekim)" userId="b6691c31-fb45-4e45-8040-58eb86e45def" providerId="ADAL" clId="{EF7572A1-7FFA-4D03-BC0D-F70E0F840C73}" dt="2021-12-13T04:12:29.508" v="208" actId="478"/>
          <ac:picMkLst>
            <pc:docMk/>
            <pc:sldMk cId="4137191669" sldId="417"/>
            <ac:picMk id="2" creationId="{EEBC9CE8-7CFF-4F22-BC2F-D6179D19A674}"/>
          </ac:picMkLst>
        </pc:picChg>
      </pc:sldChg>
      <pc:sldChg chg="delSp modSp add del mod delAnim modNotesTx">
        <pc:chgData name="김다은(Kim Daeun)(dekim)" userId="b6691c31-fb45-4e45-8040-58eb86e45def" providerId="ADAL" clId="{EF7572A1-7FFA-4D03-BC0D-F70E0F840C73}" dt="2021-12-13T04:17:28.025" v="284" actId="20577"/>
        <pc:sldMkLst>
          <pc:docMk/>
          <pc:sldMk cId="3162198623" sldId="418"/>
        </pc:sldMkLst>
        <pc:spChg chg="mod">
          <ac:chgData name="김다은(Kim Daeun)(dekim)" userId="b6691c31-fb45-4e45-8040-58eb86e45def" providerId="ADAL" clId="{EF7572A1-7FFA-4D03-BC0D-F70E0F840C73}" dt="2021-12-13T04:11:11.376" v="204" actId="20577"/>
          <ac:spMkLst>
            <pc:docMk/>
            <pc:sldMk cId="3162198623" sldId="418"/>
            <ac:spMk id="9" creationId="{E267D9D1-BC49-4EB6-9E99-BAD492E4F97F}"/>
          </ac:spMkLst>
        </pc:spChg>
        <pc:spChg chg="del">
          <ac:chgData name="김다은(Kim Daeun)(dekim)" userId="b6691c31-fb45-4e45-8040-58eb86e45def" providerId="ADAL" clId="{EF7572A1-7FFA-4D03-BC0D-F70E0F840C73}" dt="2021-12-13T04:11:16.937" v="206" actId="478"/>
          <ac:spMkLst>
            <pc:docMk/>
            <pc:sldMk cId="3162198623" sldId="418"/>
            <ac:spMk id="32" creationId="{A7F0CC70-5E9F-4666-9548-AD6FBDB2E687}"/>
          </ac:spMkLst>
        </pc:spChg>
        <pc:spChg chg="del">
          <ac:chgData name="김다은(Kim Daeun)(dekim)" userId="b6691c31-fb45-4e45-8040-58eb86e45def" providerId="ADAL" clId="{EF7572A1-7FFA-4D03-BC0D-F70E0F840C73}" dt="2021-12-13T04:11:14.768" v="205" actId="478"/>
          <ac:spMkLst>
            <pc:docMk/>
            <pc:sldMk cId="3162198623" sldId="418"/>
            <ac:spMk id="33" creationId="{E1E13448-84F4-436F-8AB3-F12FB2BEA797}"/>
          </ac:spMkLst>
        </pc:spChg>
        <pc:picChg chg="del">
          <ac:chgData name="김다은(Kim Daeun)(dekim)" userId="b6691c31-fb45-4e45-8040-58eb86e45def" providerId="ADAL" clId="{EF7572A1-7FFA-4D03-BC0D-F70E0F840C73}" dt="2021-12-13T04:12:26.565" v="207" actId="478"/>
          <ac:picMkLst>
            <pc:docMk/>
            <pc:sldMk cId="3162198623" sldId="418"/>
            <ac:picMk id="3" creationId="{2BEA5B3C-4DB2-4E96-9568-F01F2B9C7CBB}"/>
          </ac:picMkLst>
        </pc:picChg>
      </pc:sldChg>
      <pc:sldChg chg="add del modNotesTx">
        <pc:chgData name="김다은(Kim Daeun)(dekim)" userId="b6691c31-fb45-4e45-8040-58eb86e45def" providerId="ADAL" clId="{EF7572A1-7FFA-4D03-BC0D-F70E0F840C73}" dt="2021-12-13T04:17:32.913" v="285" actId="20577"/>
        <pc:sldMkLst>
          <pc:docMk/>
          <pc:sldMk cId="2881200556" sldId="419"/>
        </pc:sldMkLst>
      </pc:sldChg>
      <pc:sldChg chg="delSp add del mod">
        <pc:chgData name="김다은(Kim Daeun)(dekim)" userId="b6691c31-fb45-4e45-8040-58eb86e45def" providerId="ADAL" clId="{EF7572A1-7FFA-4D03-BC0D-F70E0F840C73}" dt="2021-12-13T04:18:15.206" v="286" actId="478"/>
        <pc:sldMkLst>
          <pc:docMk/>
          <pc:sldMk cId="2706385858" sldId="421"/>
        </pc:sldMkLst>
        <pc:spChg chg="del">
          <ac:chgData name="김다은(Kim Daeun)(dekim)" userId="b6691c31-fb45-4e45-8040-58eb86e45def" providerId="ADAL" clId="{EF7572A1-7FFA-4D03-BC0D-F70E0F840C73}" dt="2021-12-13T04:18:15.206" v="286" actId="478"/>
          <ac:spMkLst>
            <pc:docMk/>
            <pc:sldMk cId="2706385858" sldId="421"/>
            <ac:spMk id="13" creationId="{ABA92AF2-CE1A-4D6D-B235-31F68E3DF072}"/>
          </ac:spMkLst>
        </pc:spChg>
      </pc:sldChg>
      <pc:sldChg chg="add del">
        <pc:chgData name="김다은(Kim Daeun)(dekim)" userId="b6691c31-fb45-4e45-8040-58eb86e45def" providerId="ADAL" clId="{EF7572A1-7FFA-4D03-BC0D-F70E0F840C73}" dt="2021-12-13T04:13:30.355" v="220" actId="47"/>
        <pc:sldMkLst>
          <pc:docMk/>
          <pc:sldMk cId="3583034511" sldId="423"/>
        </pc:sldMkLst>
      </pc:sldChg>
      <pc:sldChg chg="add del">
        <pc:chgData name="김다은(Kim Daeun)(dekim)" userId="b6691c31-fb45-4e45-8040-58eb86e45def" providerId="ADAL" clId="{EF7572A1-7FFA-4D03-BC0D-F70E0F840C73}" dt="2021-12-13T04:13:30.355" v="220" actId="47"/>
        <pc:sldMkLst>
          <pc:docMk/>
          <pc:sldMk cId="1166493117" sldId="424"/>
        </pc:sldMkLst>
      </pc:sldChg>
      <pc:sldChg chg="add del">
        <pc:chgData name="김다은(Kim Daeun)(dekim)" userId="b6691c31-fb45-4e45-8040-58eb86e45def" providerId="ADAL" clId="{EF7572A1-7FFA-4D03-BC0D-F70E0F840C73}" dt="2021-12-13T04:10:10.979" v="178" actId="47"/>
        <pc:sldMkLst>
          <pc:docMk/>
          <pc:sldMk cId="3086569844" sldId="425"/>
        </pc:sldMkLst>
      </pc:sldChg>
      <pc:sldChg chg="del">
        <pc:chgData name="김다은(Kim Daeun)(dekim)" userId="b6691c31-fb45-4e45-8040-58eb86e45def" providerId="ADAL" clId="{EF7572A1-7FFA-4D03-BC0D-F70E0F840C73}" dt="2021-12-13T04:12:44.478" v="209" actId="47"/>
        <pc:sldMkLst>
          <pc:docMk/>
          <pc:sldMk cId="3371540488" sldId="426"/>
        </pc:sldMkLst>
      </pc:sldChg>
      <pc:sldChg chg="modSp add del mod modNotesTx">
        <pc:chgData name="김다은(Kim Daeun)(dekim)" userId="b6691c31-fb45-4e45-8040-58eb86e45def" providerId="ADAL" clId="{EF7572A1-7FFA-4D03-BC0D-F70E0F840C73}" dt="2021-12-13T04:14:16.904" v="228" actId="20577"/>
        <pc:sldMkLst>
          <pc:docMk/>
          <pc:sldMk cId="616295222" sldId="427"/>
        </pc:sldMkLst>
        <pc:spChg chg="mod">
          <ac:chgData name="김다은(Kim Daeun)(dekim)" userId="b6691c31-fb45-4e45-8040-58eb86e45def" providerId="ADAL" clId="{EF7572A1-7FFA-4D03-BC0D-F70E0F840C73}" dt="2021-12-13T03:55:44.216" v="104" actId="208"/>
          <ac:spMkLst>
            <pc:docMk/>
            <pc:sldMk cId="616295222" sldId="427"/>
            <ac:spMk id="15" creationId="{6860048B-26DF-45EC-BC1A-8F9BBC36F329}"/>
          </ac:spMkLst>
        </pc:spChg>
        <pc:spChg chg="mod">
          <ac:chgData name="김다은(Kim Daeun)(dekim)" userId="b6691c31-fb45-4e45-8040-58eb86e45def" providerId="ADAL" clId="{EF7572A1-7FFA-4D03-BC0D-F70E0F840C73}" dt="2021-12-13T03:55:15.312" v="21" actId="20577"/>
          <ac:spMkLst>
            <pc:docMk/>
            <pc:sldMk cId="616295222" sldId="427"/>
            <ac:spMk id="61" creationId="{70B32507-2F2D-4A6D-8EA1-24A3A9AD2530}"/>
          </ac:spMkLst>
        </pc:spChg>
        <pc:spChg chg="mod">
          <ac:chgData name="김다은(Kim Daeun)(dekim)" userId="b6691c31-fb45-4e45-8040-58eb86e45def" providerId="ADAL" clId="{EF7572A1-7FFA-4D03-BC0D-F70E0F840C73}" dt="2021-12-13T03:55:02.464" v="15" actId="20577"/>
          <ac:spMkLst>
            <pc:docMk/>
            <pc:sldMk cId="616295222" sldId="427"/>
            <ac:spMk id="62" creationId="{FF559238-C322-4CEA-B980-C0526FA575CC}"/>
          </ac:spMkLst>
        </pc:spChg>
        <pc:spChg chg="mod">
          <ac:chgData name="김다은(Kim Daeun)(dekim)" userId="b6691c31-fb45-4e45-8040-58eb86e45def" providerId="ADAL" clId="{EF7572A1-7FFA-4D03-BC0D-F70E0F840C73}" dt="2021-12-13T03:55:13.062" v="20" actId="20577"/>
          <ac:spMkLst>
            <pc:docMk/>
            <pc:sldMk cId="616295222" sldId="427"/>
            <ac:spMk id="63" creationId="{CB3C968A-8C89-4B63-9B60-5E4D54306E13}"/>
          </ac:spMkLst>
        </pc:spChg>
        <pc:spChg chg="mod">
          <ac:chgData name="김다은(Kim Daeun)(dekim)" userId="b6691c31-fb45-4e45-8040-58eb86e45def" providerId="ADAL" clId="{EF7572A1-7FFA-4D03-BC0D-F70E0F840C73}" dt="2021-12-13T03:55:06.749" v="18" actId="20577"/>
          <ac:spMkLst>
            <pc:docMk/>
            <pc:sldMk cId="616295222" sldId="427"/>
            <ac:spMk id="64" creationId="{179787B5-635D-40F4-A5B7-096B10C5CB6B}"/>
          </ac:spMkLst>
        </pc:spChg>
        <pc:spChg chg="mod">
          <ac:chgData name="김다은(Kim Daeun)(dekim)" userId="b6691c31-fb45-4e45-8040-58eb86e45def" providerId="ADAL" clId="{EF7572A1-7FFA-4D03-BC0D-F70E0F840C73}" dt="2021-12-13T03:55:09.755" v="19" actId="20577"/>
          <ac:spMkLst>
            <pc:docMk/>
            <pc:sldMk cId="616295222" sldId="427"/>
            <ac:spMk id="69" creationId="{D0DE0755-E261-486B-BCA9-6FDA2A80EC58}"/>
          </ac:spMkLst>
        </pc:spChg>
        <pc:cxnChg chg="mod">
          <ac:chgData name="김다은(Kim Daeun)(dekim)" userId="b6691c31-fb45-4e45-8040-58eb86e45def" providerId="ADAL" clId="{EF7572A1-7FFA-4D03-BC0D-F70E0F840C73}" dt="2021-12-13T03:55:04.846" v="17" actId="1076"/>
          <ac:cxnSpMkLst>
            <pc:docMk/>
            <pc:sldMk cId="616295222" sldId="427"/>
            <ac:cxnSpMk id="52" creationId="{4073D85C-A4FE-4A9E-816E-C3A58D9C7018}"/>
          </ac:cxnSpMkLst>
        </pc:cxnChg>
      </pc:sldChg>
      <pc:sldChg chg="add">
        <pc:chgData name="김다은(Kim Daeun)(dekim)" userId="b6691c31-fb45-4e45-8040-58eb86e45def" providerId="ADAL" clId="{EF7572A1-7FFA-4D03-BC0D-F70E0F840C73}" dt="2021-12-13T05:02:40.883" v="661"/>
        <pc:sldMkLst>
          <pc:docMk/>
          <pc:sldMk cId="117738468" sldId="428"/>
        </pc:sldMkLst>
      </pc:sldChg>
      <pc:sldChg chg="add">
        <pc:chgData name="김다은(Kim Daeun)(dekim)" userId="b6691c31-fb45-4e45-8040-58eb86e45def" providerId="ADAL" clId="{EF7572A1-7FFA-4D03-BC0D-F70E0F840C73}" dt="2021-12-13T05:03:41.597" v="662"/>
        <pc:sldMkLst>
          <pc:docMk/>
          <pc:sldMk cId="699088713" sldId="429"/>
        </pc:sldMkLst>
      </pc:sldChg>
      <pc:sldChg chg="add">
        <pc:chgData name="김다은(Kim Daeun)(dekim)" userId="b6691c31-fb45-4e45-8040-58eb86e45def" providerId="ADAL" clId="{EF7572A1-7FFA-4D03-BC0D-F70E0F840C73}" dt="2021-12-13T05:04:33.202" v="668"/>
        <pc:sldMkLst>
          <pc:docMk/>
          <pc:sldMk cId="1372810183" sldId="430"/>
        </pc:sldMkLst>
      </pc:sldChg>
      <pc:sldChg chg="add">
        <pc:chgData name="김다은(Kim Daeun)(dekim)" userId="b6691c31-fb45-4e45-8040-58eb86e45def" providerId="ADAL" clId="{EF7572A1-7FFA-4D03-BC0D-F70E0F840C73}" dt="2021-12-13T05:04:52.789" v="670"/>
        <pc:sldMkLst>
          <pc:docMk/>
          <pc:sldMk cId="1146959866" sldId="431"/>
        </pc:sldMkLst>
      </pc:sldChg>
      <pc:sldChg chg="add">
        <pc:chgData name="김다은(Kim Daeun)(dekim)" userId="b6691c31-fb45-4e45-8040-58eb86e45def" providerId="ADAL" clId="{EF7572A1-7FFA-4D03-BC0D-F70E0F840C73}" dt="2021-12-13T05:07:16.961" v="715"/>
        <pc:sldMkLst>
          <pc:docMk/>
          <pc:sldMk cId="2440365400" sldId="432"/>
        </pc:sldMkLst>
      </pc:sldChg>
      <pc:sldMasterChg chg="modSldLayout">
        <pc:chgData name="김다은(Kim Daeun)(dekim)" userId="b6691c31-fb45-4e45-8040-58eb86e45def" providerId="ADAL" clId="{EF7572A1-7FFA-4D03-BC0D-F70E0F840C73}" dt="2021-12-13T04:05:08.566" v="169" actId="20577"/>
        <pc:sldMasterMkLst>
          <pc:docMk/>
          <pc:sldMasterMk cId="283387551" sldId="2147483648"/>
        </pc:sldMasterMkLst>
        <pc:sldLayoutChg chg="addSp delSp modSp mod">
          <pc:chgData name="김다은(Kim Daeun)(dekim)" userId="b6691c31-fb45-4e45-8040-58eb86e45def" providerId="ADAL" clId="{EF7572A1-7FFA-4D03-BC0D-F70E0F840C73}" dt="2021-12-13T04:05:08.566" v="169" actId="20577"/>
          <pc:sldLayoutMkLst>
            <pc:docMk/>
            <pc:sldMasterMk cId="283387551" sldId="2147483648"/>
            <pc:sldLayoutMk cId="723515677" sldId="2147483649"/>
          </pc:sldLayoutMkLst>
          <pc:spChg chg="mod">
            <ac:chgData name="김다은(Kim Daeun)(dekim)" userId="b6691c31-fb45-4e45-8040-58eb86e45def" providerId="ADAL" clId="{EF7572A1-7FFA-4D03-BC0D-F70E0F840C73}" dt="2021-12-13T04:05:08.566" v="169" actId="20577"/>
            <ac:spMkLst>
              <pc:docMk/>
              <pc:sldMasterMk cId="283387551" sldId="2147483648"/>
              <pc:sldLayoutMk cId="723515677" sldId="2147483649"/>
              <ac:spMk id="7" creationId="{0DEE624C-1CBB-4E78-8AC4-D78993C6E310}"/>
            </ac:spMkLst>
          </pc:spChg>
          <pc:spChg chg="add del mod">
            <ac:chgData name="김다은(Kim Daeun)(dekim)" userId="b6691c31-fb45-4e45-8040-58eb86e45def" providerId="ADAL" clId="{EF7572A1-7FFA-4D03-BC0D-F70E0F840C73}" dt="2021-12-13T04:04:46.553" v="140" actId="478"/>
            <ac:spMkLst>
              <pc:docMk/>
              <pc:sldMasterMk cId="283387551" sldId="2147483648"/>
              <pc:sldLayoutMk cId="723515677" sldId="2147483649"/>
              <ac:spMk id="8" creationId="{C7734FD4-1925-43AC-91DA-212663AEB463}"/>
            </ac:spMkLst>
          </pc:spChg>
          <pc:spChg chg="add mod">
            <ac:chgData name="김다은(Kim Daeun)(dekim)" userId="b6691c31-fb45-4e45-8040-58eb86e45def" providerId="ADAL" clId="{EF7572A1-7FFA-4D03-BC0D-F70E0F840C73}" dt="2021-12-13T04:04:50.886" v="141"/>
            <ac:spMkLst>
              <pc:docMk/>
              <pc:sldMasterMk cId="283387551" sldId="2147483648"/>
              <pc:sldLayoutMk cId="723515677" sldId="2147483649"/>
              <ac:spMk id="10" creationId="{C24E4F9D-052D-4615-AAE9-77DF3703DC08}"/>
            </ac:spMkLst>
          </pc:spChg>
        </pc:sldLayoutChg>
      </pc:sldMasterChg>
    </pc:docChg>
  </pc:docChgLst>
  <pc:docChgLst>
    <pc:chgData name="한다솜(Han Dasom)(dasom12)" userId="5ad55384-8d9b-42b1-a01f-2469a256355b" providerId="ADAL" clId="{65F6DB54-789B-4AD9-9060-C462AF15110D}"/>
    <pc:docChg chg="undo custSel addSld delSld modSld">
      <pc:chgData name="한다솜(Han Dasom)(dasom12)" userId="5ad55384-8d9b-42b1-a01f-2469a256355b" providerId="ADAL" clId="{65F6DB54-789B-4AD9-9060-C462AF15110D}" dt="2021-11-29T07:17:37.822" v="319"/>
      <pc:docMkLst>
        <pc:docMk/>
      </pc:docMkLst>
      <pc:sldChg chg="addSp delSp modSp mod">
        <pc:chgData name="한다솜(Han Dasom)(dasom12)" userId="5ad55384-8d9b-42b1-a01f-2469a256355b" providerId="ADAL" clId="{65F6DB54-789B-4AD9-9060-C462AF15110D}" dt="2021-11-24T09:11:42.565" v="263" actId="478"/>
        <pc:sldMkLst>
          <pc:docMk/>
          <pc:sldMk cId="1145878250" sldId="256"/>
        </pc:sldMkLst>
        <pc:spChg chg="mod">
          <ac:chgData name="한다솜(Han Dasom)(dasom12)" userId="5ad55384-8d9b-42b1-a01f-2469a256355b" providerId="ADAL" clId="{65F6DB54-789B-4AD9-9060-C462AF15110D}" dt="2021-11-22T09:08:04.394" v="16" actId="1076"/>
          <ac:spMkLst>
            <pc:docMk/>
            <pc:sldMk cId="1145878250" sldId="256"/>
            <ac:spMk id="4" creationId="{96DE3652-058B-4089-BEFD-47E94E6B9D75}"/>
          </ac:spMkLst>
        </pc:spChg>
        <pc:spChg chg="add del mod">
          <ac:chgData name="한다솜(Han Dasom)(dasom12)" userId="5ad55384-8d9b-42b1-a01f-2469a256355b" providerId="ADAL" clId="{65F6DB54-789B-4AD9-9060-C462AF15110D}" dt="2021-11-24T09:11:42.565" v="263" actId="478"/>
          <ac:spMkLst>
            <pc:docMk/>
            <pc:sldMk cId="1145878250" sldId="256"/>
            <ac:spMk id="7" creationId="{7344F210-79AB-46D7-887E-5A62392AEEE4}"/>
          </ac:spMkLst>
        </pc:spChg>
        <pc:spChg chg="add del mod">
          <ac:chgData name="한다솜(Han Dasom)(dasom12)" userId="5ad55384-8d9b-42b1-a01f-2469a256355b" providerId="ADAL" clId="{65F6DB54-789B-4AD9-9060-C462AF15110D}" dt="2021-11-22T09:08:14.349" v="43"/>
          <ac:spMkLst>
            <pc:docMk/>
            <pc:sldMk cId="1145878250" sldId="256"/>
            <ac:spMk id="8" creationId="{85642FAE-A098-4DFB-A512-C81671F43F95}"/>
          </ac:spMkLst>
        </pc:spChg>
      </pc:sldChg>
      <pc:sldChg chg="modSp mod">
        <pc:chgData name="한다솜(Han Dasom)(dasom12)" userId="5ad55384-8d9b-42b1-a01f-2469a256355b" providerId="ADAL" clId="{65F6DB54-789B-4AD9-9060-C462AF15110D}" dt="2021-11-29T07:17:37.822" v="319"/>
        <pc:sldMkLst>
          <pc:docMk/>
          <pc:sldMk cId="26940151" sldId="347"/>
        </pc:sldMkLst>
        <pc:spChg chg="mod">
          <ac:chgData name="한다솜(Han Dasom)(dasom12)" userId="5ad55384-8d9b-42b1-a01f-2469a256355b" providerId="ADAL" clId="{65F6DB54-789B-4AD9-9060-C462AF15110D}" dt="2021-11-29T07:17:37.822" v="319"/>
          <ac:spMkLst>
            <pc:docMk/>
            <pc:sldMk cId="26940151" sldId="347"/>
            <ac:spMk id="33" creationId="{0C1CC554-8172-4126-A0DA-B1295D85A696}"/>
          </ac:spMkLst>
        </pc:spChg>
      </pc:sldChg>
      <pc:sldChg chg="addSp delSp modSp mod">
        <pc:chgData name="한다솜(Han Dasom)(dasom12)" userId="5ad55384-8d9b-42b1-a01f-2469a256355b" providerId="ADAL" clId="{65F6DB54-789B-4AD9-9060-C462AF15110D}" dt="2021-11-29T04:34:38.888" v="282" actId="478"/>
        <pc:sldMkLst>
          <pc:docMk/>
          <pc:sldMk cId="2392005589" sldId="359"/>
        </pc:sldMkLst>
        <pc:spChg chg="del">
          <ac:chgData name="한다솜(Han Dasom)(dasom12)" userId="5ad55384-8d9b-42b1-a01f-2469a256355b" providerId="ADAL" clId="{65F6DB54-789B-4AD9-9060-C462AF15110D}" dt="2021-11-29T04:34:38.888" v="282" actId="478"/>
          <ac:spMkLst>
            <pc:docMk/>
            <pc:sldMk cId="2392005589" sldId="359"/>
            <ac:spMk id="3" creationId="{835A340D-9875-48FF-A5C4-4DFF423461D6}"/>
          </ac:spMkLst>
        </pc:spChg>
        <pc:graphicFrameChg chg="del">
          <ac:chgData name="한다솜(Han Dasom)(dasom12)" userId="5ad55384-8d9b-42b1-a01f-2469a256355b" providerId="ADAL" clId="{65F6DB54-789B-4AD9-9060-C462AF15110D}" dt="2021-11-29T04:34:37.242" v="280" actId="478"/>
          <ac:graphicFrameMkLst>
            <pc:docMk/>
            <pc:sldMk cId="2392005589" sldId="359"/>
            <ac:graphicFrameMk id="7" creationId="{92F6572C-C439-42FD-8A6F-55E24870B97D}"/>
          </ac:graphicFrameMkLst>
        </pc:graphicFrameChg>
        <pc:graphicFrameChg chg="add mod">
          <ac:chgData name="한다솜(Han Dasom)(dasom12)" userId="5ad55384-8d9b-42b1-a01f-2469a256355b" providerId="ADAL" clId="{65F6DB54-789B-4AD9-9060-C462AF15110D}" dt="2021-11-29T04:34:37.569" v="281"/>
          <ac:graphicFrameMkLst>
            <pc:docMk/>
            <pc:sldMk cId="2392005589" sldId="359"/>
            <ac:graphicFrameMk id="8" creationId="{20356BCF-609A-4C96-A19E-E2C9DCA21F6D}"/>
          </ac:graphicFrameMkLst>
        </pc:graphicFrameChg>
      </pc:sldChg>
      <pc:sldChg chg="addSp delSp del mod">
        <pc:chgData name="한다솜(Han Dasom)(dasom12)" userId="5ad55384-8d9b-42b1-a01f-2469a256355b" providerId="ADAL" clId="{65F6DB54-789B-4AD9-9060-C462AF15110D}" dt="2021-11-22T05:08:01.349" v="12" actId="47"/>
        <pc:sldMkLst>
          <pc:docMk/>
          <pc:sldMk cId="3539454144" sldId="407"/>
        </pc:sldMkLst>
        <pc:picChg chg="add del">
          <ac:chgData name="한다솜(Han Dasom)(dasom12)" userId="5ad55384-8d9b-42b1-a01f-2469a256355b" providerId="ADAL" clId="{65F6DB54-789B-4AD9-9060-C462AF15110D}" dt="2021-11-22T05:07:13.575" v="11" actId="22"/>
          <ac:picMkLst>
            <pc:docMk/>
            <pc:sldMk cId="3539454144" sldId="407"/>
            <ac:picMk id="3" creationId="{843169D9-208A-4635-B1C0-1A3E470BEF9F}"/>
          </ac:picMkLst>
        </pc:picChg>
      </pc:sldChg>
      <pc:sldChg chg="addSp delSp modSp mod delAnim modAnim">
        <pc:chgData name="한다솜(Han Dasom)(dasom12)" userId="5ad55384-8d9b-42b1-a01f-2469a256355b" providerId="ADAL" clId="{65F6DB54-789B-4AD9-9060-C462AF15110D}" dt="2021-11-24T09:38:09.852" v="279" actId="478"/>
        <pc:sldMkLst>
          <pc:docMk/>
          <pc:sldMk cId="4137191669" sldId="417"/>
        </pc:sldMkLst>
        <pc:picChg chg="add mod">
          <ac:chgData name="한다솜(Han Dasom)(dasom12)" userId="5ad55384-8d9b-42b1-a01f-2469a256355b" providerId="ADAL" clId="{65F6DB54-789B-4AD9-9060-C462AF15110D}" dt="2021-11-24T09:25:15.907" v="276"/>
          <ac:picMkLst>
            <pc:docMk/>
            <pc:sldMk cId="4137191669" sldId="417"/>
            <ac:picMk id="2" creationId="{EEBC9CE8-7CFF-4F22-BC2F-D6179D19A674}"/>
          </ac:picMkLst>
        </pc:picChg>
        <pc:picChg chg="add del mod">
          <ac:chgData name="한다솜(Han Dasom)(dasom12)" userId="5ad55384-8d9b-42b1-a01f-2469a256355b" providerId="ADAL" clId="{65F6DB54-789B-4AD9-9060-C462AF15110D}" dt="2021-11-24T09:38:09.852" v="279" actId="478"/>
          <ac:picMkLst>
            <pc:docMk/>
            <pc:sldMk cId="4137191669" sldId="417"/>
            <ac:picMk id="30" creationId="{9FEF8A07-0DA8-4D7F-B2AC-CF30891C2EB3}"/>
          </ac:picMkLst>
        </pc:picChg>
      </pc:sldChg>
      <pc:sldChg chg="addSp modSp mod modAnim">
        <pc:chgData name="한다솜(Han Dasom)(dasom12)" userId="5ad55384-8d9b-42b1-a01f-2469a256355b" providerId="ADAL" clId="{65F6DB54-789B-4AD9-9060-C462AF15110D}" dt="2021-11-24T09:23:15.117" v="270"/>
        <pc:sldMkLst>
          <pc:docMk/>
          <pc:sldMk cId="3162198623" sldId="418"/>
        </pc:sldMkLst>
        <pc:picChg chg="add mod">
          <ac:chgData name="한다솜(Han Dasom)(dasom12)" userId="5ad55384-8d9b-42b1-a01f-2469a256355b" providerId="ADAL" clId="{65F6DB54-789B-4AD9-9060-C462AF15110D}" dt="2021-11-24T09:23:13.517" v="269" actId="1076"/>
          <ac:picMkLst>
            <pc:docMk/>
            <pc:sldMk cId="3162198623" sldId="418"/>
            <ac:picMk id="3" creationId="{2BEA5B3C-4DB2-4E96-9568-F01F2B9C7CBB}"/>
          </ac:picMkLst>
        </pc:picChg>
      </pc:sldChg>
      <pc:sldChg chg="modSp mod">
        <pc:chgData name="한다솜(Han Dasom)(dasom12)" userId="5ad55384-8d9b-42b1-a01f-2469a256355b" providerId="ADAL" clId="{65F6DB54-789B-4AD9-9060-C462AF15110D}" dt="2021-11-19T06:28:17.122" v="9" actId="20577"/>
        <pc:sldMkLst>
          <pc:docMk/>
          <pc:sldMk cId="1166493117" sldId="424"/>
        </pc:sldMkLst>
        <pc:graphicFrameChg chg="modGraphic">
          <ac:chgData name="한다솜(Han Dasom)(dasom12)" userId="5ad55384-8d9b-42b1-a01f-2469a256355b" providerId="ADAL" clId="{65F6DB54-789B-4AD9-9060-C462AF15110D}" dt="2021-11-19T06:28:17.122" v="9" actId="20577"/>
          <ac:graphicFrameMkLst>
            <pc:docMk/>
            <pc:sldMk cId="1166493117" sldId="424"/>
            <ac:graphicFrameMk id="3" creationId="{B3FA63D0-D552-4985-A3CF-F4261C7EF29D}"/>
          </ac:graphicFrameMkLst>
        </pc:graphicFrameChg>
      </pc:sldChg>
      <pc:sldChg chg="add setBg">
        <pc:chgData name="한다솜(Han Dasom)(dasom12)" userId="5ad55384-8d9b-42b1-a01f-2469a256355b" providerId="ADAL" clId="{65F6DB54-789B-4AD9-9060-C462AF15110D}" dt="2021-11-22T05:08:13.517" v="14"/>
        <pc:sldMkLst>
          <pc:docMk/>
          <pc:sldMk cId="3086569844" sldId="425"/>
        </pc:sldMkLst>
      </pc:sldChg>
      <pc:sldChg chg="delSp modSp add del mod modNotesTx">
        <pc:chgData name="한다솜(Han Dasom)(dasom12)" userId="5ad55384-8d9b-42b1-a01f-2469a256355b" providerId="ADAL" clId="{65F6DB54-789B-4AD9-9060-C462AF15110D}" dt="2021-11-24T09:10:11.917" v="256" actId="47"/>
        <pc:sldMkLst>
          <pc:docMk/>
          <pc:sldMk cId="1578704923" sldId="426"/>
        </pc:sldMkLst>
        <pc:spChg chg="del">
          <ac:chgData name="한다솜(Han Dasom)(dasom12)" userId="5ad55384-8d9b-42b1-a01f-2469a256355b" providerId="ADAL" clId="{65F6DB54-789B-4AD9-9060-C462AF15110D}" dt="2021-11-22T09:15:16.075" v="162" actId="478"/>
          <ac:spMkLst>
            <pc:docMk/>
            <pc:sldMk cId="1578704923" sldId="426"/>
            <ac:spMk id="2" creationId="{E38D2C27-3103-4ECE-9F2C-6ED72BA36035}"/>
          </ac:spMkLst>
        </pc:spChg>
        <pc:spChg chg="del">
          <ac:chgData name="한다솜(Han Dasom)(dasom12)" userId="5ad55384-8d9b-42b1-a01f-2469a256355b" providerId="ADAL" clId="{65F6DB54-789B-4AD9-9060-C462AF15110D}" dt="2021-11-22T09:15:16.075" v="162" actId="478"/>
          <ac:spMkLst>
            <pc:docMk/>
            <pc:sldMk cId="1578704923" sldId="426"/>
            <ac:spMk id="4" creationId="{96DE3652-058B-4089-BEFD-47E94E6B9D75}"/>
          </ac:spMkLst>
        </pc:spChg>
        <pc:spChg chg="mod">
          <ac:chgData name="한다솜(Han Dasom)(dasom12)" userId="5ad55384-8d9b-42b1-a01f-2469a256355b" providerId="ADAL" clId="{65F6DB54-789B-4AD9-9060-C462AF15110D}" dt="2021-11-24T09:09:29.240" v="254" actId="6549"/>
          <ac:spMkLst>
            <pc:docMk/>
            <pc:sldMk cId="1578704923" sldId="426"/>
            <ac:spMk id="7" creationId="{7344F210-79AB-46D7-887E-5A62392AEEE4}"/>
          </ac:spMkLst>
        </pc:spChg>
        <pc:picChg chg="del">
          <ac:chgData name="한다솜(Han Dasom)(dasom12)" userId="5ad55384-8d9b-42b1-a01f-2469a256355b" providerId="ADAL" clId="{65F6DB54-789B-4AD9-9060-C462AF15110D}" dt="2021-11-22T09:15:16.075" v="162" actId="478"/>
          <ac:picMkLst>
            <pc:docMk/>
            <pc:sldMk cId="1578704923" sldId="426"/>
            <ac:picMk id="5" creationId="{2581E6B6-F49C-4BB0-A90C-B279682D7EC5}"/>
          </ac:picMkLst>
        </pc:picChg>
        <pc:cxnChg chg="del">
          <ac:chgData name="한다솜(Han Dasom)(dasom12)" userId="5ad55384-8d9b-42b1-a01f-2469a256355b" providerId="ADAL" clId="{65F6DB54-789B-4AD9-9060-C462AF15110D}" dt="2021-11-22T09:15:16.075" v="162" actId="478"/>
          <ac:cxnSpMkLst>
            <pc:docMk/>
            <pc:sldMk cId="1578704923" sldId="426"/>
            <ac:cxnSpMk id="10" creationId="{87446A87-25B6-4B3E-B611-7E081D991EE3}"/>
          </ac:cxnSpMkLst>
        </pc:cxnChg>
        <pc:cxnChg chg="del">
          <ac:chgData name="한다솜(Han Dasom)(dasom12)" userId="5ad55384-8d9b-42b1-a01f-2469a256355b" providerId="ADAL" clId="{65F6DB54-789B-4AD9-9060-C462AF15110D}" dt="2021-11-22T09:15:16.075" v="162" actId="478"/>
          <ac:cxnSpMkLst>
            <pc:docMk/>
            <pc:sldMk cId="1578704923" sldId="426"/>
            <ac:cxnSpMk id="12" creationId="{0D3BCC9C-F6EA-4AE5-980B-B7C5B3461105}"/>
          </ac:cxnSpMkLst>
        </pc:cxnChg>
      </pc:sldChg>
      <pc:sldChg chg="delSp modSp add mod modNotesTx">
        <pc:chgData name="한다솜(Han Dasom)(dasom12)" userId="5ad55384-8d9b-42b1-a01f-2469a256355b" providerId="ADAL" clId="{65F6DB54-789B-4AD9-9060-C462AF15110D}" dt="2021-11-24T09:11:46.669" v="264" actId="20577"/>
        <pc:sldMkLst>
          <pc:docMk/>
          <pc:sldMk cId="3371540488" sldId="426"/>
        </pc:sldMkLst>
        <pc:spChg chg="del">
          <ac:chgData name="한다솜(Han Dasom)(dasom12)" userId="5ad55384-8d9b-42b1-a01f-2469a256355b" providerId="ADAL" clId="{65F6DB54-789B-4AD9-9060-C462AF15110D}" dt="2021-11-24T09:11:30.552" v="258" actId="478"/>
          <ac:spMkLst>
            <pc:docMk/>
            <pc:sldMk cId="3371540488" sldId="426"/>
            <ac:spMk id="2" creationId="{E38D2C27-3103-4ECE-9F2C-6ED72BA36035}"/>
          </ac:spMkLst>
        </pc:spChg>
        <pc:spChg chg="del">
          <ac:chgData name="한다솜(Han Dasom)(dasom12)" userId="5ad55384-8d9b-42b1-a01f-2469a256355b" providerId="ADAL" clId="{65F6DB54-789B-4AD9-9060-C462AF15110D}" dt="2021-11-24T09:11:30.552" v="258" actId="478"/>
          <ac:spMkLst>
            <pc:docMk/>
            <pc:sldMk cId="3371540488" sldId="426"/>
            <ac:spMk id="4" creationId="{96DE3652-058B-4089-BEFD-47E94E6B9D75}"/>
          </ac:spMkLst>
        </pc:spChg>
        <pc:spChg chg="mod">
          <ac:chgData name="한다솜(Han Dasom)(dasom12)" userId="5ad55384-8d9b-42b1-a01f-2469a256355b" providerId="ADAL" clId="{65F6DB54-789B-4AD9-9060-C462AF15110D}" dt="2021-11-24T09:11:35.923" v="262" actId="403"/>
          <ac:spMkLst>
            <pc:docMk/>
            <pc:sldMk cId="3371540488" sldId="426"/>
            <ac:spMk id="7" creationId="{7344F210-79AB-46D7-887E-5A62392AEEE4}"/>
          </ac:spMkLst>
        </pc:spChg>
        <pc:picChg chg="del">
          <ac:chgData name="한다솜(Han Dasom)(dasom12)" userId="5ad55384-8d9b-42b1-a01f-2469a256355b" providerId="ADAL" clId="{65F6DB54-789B-4AD9-9060-C462AF15110D}" dt="2021-11-24T09:11:30.552" v="258" actId="478"/>
          <ac:picMkLst>
            <pc:docMk/>
            <pc:sldMk cId="3371540488" sldId="426"/>
            <ac:picMk id="5" creationId="{2581E6B6-F49C-4BB0-A90C-B279682D7EC5}"/>
          </ac:picMkLst>
        </pc:picChg>
        <pc:cxnChg chg="del">
          <ac:chgData name="한다솜(Han Dasom)(dasom12)" userId="5ad55384-8d9b-42b1-a01f-2469a256355b" providerId="ADAL" clId="{65F6DB54-789B-4AD9-9060-C462AF15110D}" dt="2021-11-24T09:11:30.552" v="258" actId="478"/>
          <ac:cxnSpMkLst>
            <pc:docMk/>
            <pc:sldMk cId="3371540488" sldId="426"/>
            <ac:cxnSpMk id="10" creationId="{87446A87-25B6-4B3E-B611-7E081D991EE3}"/>
          </ac:cxnSpMkLst>
        </pc:cxnChg>
        <pc:cxnChg chg="del">
          <ac:chgData name="한다솜(Han Dasom)(dasom12)" userId="5ad55384-8d9b-42b1-a01f-2469a256355b" providerId="ADAL" clId="{65F6DB54-789B-4AD9-9060-C462AF15110D}" dt="2021-11-24T09:11:30.552" v="258" actId="478"/>
          <ac:cxnSpMkLst>
            <pc:docMk/>
            <pc:sldMk cId="3371540488" sldId="426"/>
            <ac:cxnSpMk id="12" creationId="{0D3BCC9C-F6EA-4AE5-980B-B7C5B3461105}"/>
          </ac:cxnSpMkLst>
        </pc:cxnChg>
      </pc:sldChg>
    </pc:docChg>
  </pc:docChgLst>
  <pc:docChgLst>
    <pc:chgData name="한다솜(Han Dasom)(dasom12)" userId="5ad55384-8d9b-42b1-a01f-2469a256355b" providerId="ADAL" clId="{2FFC37D2-0773-4839-B9CE-29EC6EFCB16D}"/>
    <pc:docChg chg="undo custSel addSld delSld modSld modMainMaster modShowInfo">
      <pc:chgData name="한다솜(Han Dasom)(dasom12)" userId="5ad55384-8d9b-42b1-a01f-2469a256355b" providerId="ADAL" clId="{2FFC37D2-0773-4839-B9CE-29EC6EFCB16D}" dt="2021-12-15T07:35:40.342" v="405" actId="47"/>
      <pc:docMkLst>
        <pc:docMk/>
      </pc:docMkLst>
      <pc:sldChg chg="addSp delSp modSp mod modAnim">
        <pc:chgData name="한다솜(Han Dasom)(dasom12)" userId="5ad55384-8d9b-42b1-a01f-2469a256355b" providerId="ADAL" clId="{2FFC37D2-0773-4839-B9CE-29EC6EFCB16D}" dt="2021-12-15T06:42:45.405" v="385" actId="1076"/>
        <pc:sldMkLst>
          <pc:docMk/>
          <pc:sldMk cId="1145878250" sldId="256"/>
        </pc:sldMkLst>
        <pc:spChg chg="del">
          <ac:chgData name="한다솜(Han Dasom)(dasom12)" userId="5ad55384-8d9b-42b1-a01f-2469a256355b" providerId="ADAL" clId="{2FFC37D2-0773-4839-B9CE-29EC6EFCB16D}" dt="2021-12-14T07:20:13.550" v="2" actId="478"/>
          <ac:spMkLst>
            <pc:docMk/>
            <pc:sldMk cId="1145878250" sldId="256"/>
            <ac:spMk id="4" creationId="{96DE3652-058B-4089-BEFD-47E94E6B9D75}"/>
          </ac:spMkLst>
        </pc:spChg>
        <pc:spChg chg="add mod">
          <ac:chgData name="한다솜(Han Dasom)(dasom12)" userId="5ad55384-8d9b-42b1-a01f-2469a256355b" providerId="ADAL" clId="{2FFC37D2-0773-4839-B9CE-29EC6EFCB16D}" dt="2021-12-14T07:20:01.511" v="1"/>
          <ac:spMkLst>
            <pc:docMk/>
            <pc:sldMk cId="1145878250" sldId="256"/>
            <ac:spMk id="7" creationId="{E3B20A1F-DC6D-45C4-BC4A-EB28ADF3632B}"/>
          </ac:spMkLst>
        </pc:spChg>
        <pc:spChg chg="add mod">
          <ac:chgData name="한다솜(Han Dasom)(dasom12)" userId="5ad55384-8d9b-42b1-a01f-2469a256355b" providerId="ADAL" clId="{2FFC37D2-0773-4839-B9CE-29EC6EFCB16D}" dt="2021-12-14T07:21:51.615" v="11" actId="20577"/>
          <ac:spMkLst>
            <pc:docMk/>
            <pc:sldMk cId="1145878250" sldId="256"/>
            <ac:spMk id="8" creationId="{B8F5BCE1-A0EC-4722-861F-F6C98B2396D6}"/>
          </ac:spMkLst>
        </pc:spChg>
        <pc:spChg chg="add mod">
          <ac:chgData name="한다솜(Han Dasom)(dasom12)" userId="5ad55384-8d9b-42b1-a01f-2469a256355b" providerId="ADAL" clId="{2FFC37D2-0773-4839-B9CE-29EC6EFCB16D}" dt="2021-12-14T07:20:13.787" v="3"/>
          <ac:spMkLst>
            <pc:docMk/>
            <pc:sldMk cId="1145878250" sldId="256"/>
            <ac:spMk id="9" creationId="{68EE5E51-3AD8-4293-A5B6-944846C0CCF1}"/>
          </ac:spMkLst>
        </pc:spChg>
        <pc:picChg chg="add mod">
          <ac:chgData name="한다솜(Han Dasom)(dasom12)" userId="5ad55384-8d9b-42b1-a01f-2469a256355b" providerId="ADAL" clId="{2FFC37D2-0773-4839-B9CE-29EC6EFCB16D}" dt="2021-12-15T06:42:45.405" v="385" actId="1076"/>
          <ac:picMkLst>
            <pc:docMk/>
            <pc:sldMk cId="1145878250" sldId="256"/>
            <ac:picMk id="3" creationId="{05684804-6A46-4898-A4D7-3D291A7A3C31}"/>
          </ac:picMkLst>
        </pc:picChg>
        <pc:picChg chg="del">
          <ac:chgData name="한다솜(Han Dasom)(dasom12)" userId="5ad55384-8d9b-42b1-a01f-2469a256355b" providerId="ADAL" clId="{2FFC37D2-0773-4839-B9CE-29EC6EFCB16D}" dt="2021-12-14T07:19:47.805" v="0" actId="478"/>
          <ac:picMkLst>
            <pc:docMk/>
            <pc:sldMk cId="1145878250" sldId="256"/>
            <ac:picMk id="5" creationId="{2581E6B6-F49C-4BB0-A90C-B279682D7EC5}"/>
          </ac:picMkLst>
        </pc:picChg>
      </pc:sldChg>
      <pc:sldChg chg="addSp modSp mod modAnim">
        <pc:chgData name="한다솜(Han Dasom)(dasom12)" userId="5ad55384-8d9b-42b1-a01f-2469a256355b" providerId="ADAL" clId="{2FFC37D2-0773-4839-B9CE-29EC6EFCB16D}" dt="2021-12-15T06:42:34.619" v="383"/>
        <pc:sldMkLst>
          <pc:docMk/>
          <pc:sldMk cId="2107733057" sldId="309"/>
        </pc:sldMkLst>
        <pc:spChg chg="mod">
          <ac:chgData name="한다솜(Han Dasom)(dasom12)" userId="5ad55384-8d9b-42b1-a01f-2469a256355b" providerId="ADAL" clId="{2FFC37D2-0773-4839-B9CE-29EC6EFCB16D}" dt="2021-12-14T07:22:51.153" v="12" actId="20577"/>
          <ac:spMkLst>
            <pc:docMk/>
            <pc:sldMk cId="2107733057" sldId="309"/>
            <ac:spMk id="6" creationId="{A779E409-64A9-40B2-B428-72ABC950BB85}"/>
          </ac:spMkLst>
        </pc:spChg>
        <pc:picChg chg="add mod">
          <ac:chgData name="한다솜(Han Dasom)(dasom12)" userId="5ad55384-8d9b-42b1-a01f-2469a256355b" providerId="ADAL" clId="{2FFC37D2-0773-4839-B9CE-29EC6EFCB16D}" dt="2021-12-15T06:42:33.065" v="382" actId="1076"/>
          <ac:picMkLst>
            <pc:docMk/>
            <pc:sldMk cId="2107733057" sldId="309"/>
            <ac:picMk id="2" creationId="{55C53C62-872C-4E4E-BA71-B874472E6343}"/>
          </ac:picMkLst>
        </pc:picChg>
      </pc:sldChg>
      <pc:sldChg chg="modSp">
        <pc:chgData name="한다솜(Han Dasom)(dasom12)" userId="5ad55384-8d9b-42b1-a01f-2469a256355b" providerId="ADAL" clId="{2FFC37D2-0773-4839-B9CE-29EC6EFCB16D}" dt="2021-12-14T07:27:12.532" v="24"/>
        <pc:sldMkLst>
          <pc:docMk/>
          <pc:sldMk cId="446972187" sldId="311"/>
        </pc:sldMkLst>
        <pc:graphicFrameChg chg="mod">
          <ac:chgData name="한다솜(Han Dasom)(dasom12)" userId="5ad55384-8d9b-42b1-a01f-2469a256355b" providerId="ADAL" clId="{2FFC37D2-0773-4839-B9CE-29EC6EFCB16D}" dt="2021-12-14T07:27:12.532" v="24"/>
          <ac:graphicFrameMkLst>
            <pc:docMk/>
            <pc:sldMk cId="446972187" sldId="311"/>
            <ac:graphicFrameMk id="5" creationId="{AFB8E5C0-F7A1-4A79-8D36-616E3DD58C58}"/>
          </ac:graphicFrameMkLst>
        </pc:graphicFrameChg>
      </pc:sldChg>
      <pc:sldChg chg="addSp modSp mod modAnim">
        <pc:chgData name="한다솜(Han Dasom)(dasom12)" userId="5ad55384-8d9b-42b1-a01f-2469a256355b" providerId="ADAL" clId="{2FFC37D2-0773-4839-B9CE-29EC6EFCB16D}" dt="2021-12-15T06:38:26.310" v="354"/>
        <pc:sldMkLst>
          <pc:docMk/>
          <pc:sldMk cId="46229504" sldId="312"/>
        </pc:sldMkLst>
        <pc:picChg chg="add mod">
          <ac:chgData name="한다솜(Han Dasom)(dasom12)" userId="5ad55384-8d9b-42b1-a01f-2469a256355b" providerId="ADAL" clId="{2FFC37D2-0773-4839-B9CE-29EC6EFCB16D}" dt="2021-12-14T08:25:18.038" v="167" actId="1076"/>
          <ac:picMkLst>
            <pc:docMk/>
            <pc:sldMk cId="46229504" sldId="312"/>
            <ac:picMk id="2" creationId="{B7BF776A-D985-4894-A3CA-DCDDA299E597}"/>
          </ac:picMkLst>
        </pc:picChg>
      </pc:sldChg>
      <pc:sldChg chg="addSp modSp modAnim">
        <pc:chgData name="한다솜(Han Dasom)(dasom12)" userId="5ad55384-8d9b-42b1-a01f-2469a256355b" providerId="ADAL" clId="{2FFC37D2-0773-4839-B9CE-29EC6EFCB16D}" dt="2021-12-15T06:35:37.620" v="321"/>
        <pc:sldMkLst>
          <pc:docMk/>
          <pc:sldMk cId="3744647489" sldId="313"/>
        </pc:sldMkLst>
        <pc:graphicFrameChg chg="mod">
          <ac:chgData name="한다솜(Han Dasom)(dasom12)" userId="5ad55384-8d9b-42b1-a01f-2469a256355b" providerId="ADAL" clId="{2FFC37D2-0773-4839-B9CE-29EC6EFCB16D}" dt="2021-12-14T07:27:29.582" v="29"/>
          <ac:graphicFrameMkLst>
            <pc:docMk/>
            <pc:sldMk cId="3744647489" sldId="313"/>
            <ac:graphicFrameMk id="27" creationId="{B748E643-9B7C-4ECA-A7F4-5C3149CB5A78}"/>
          </ac:graphicFrameMkLst>
        </pc:graphicFrameChg>
        <pc:picChg chg="add mod">
          <ac:chgData name="한다솜(Han Dasom)(dasom12)" userId="5ad55384-8d9b-42b1-a01f-2469a256355b" providerId="ADAL" clId="{2FFC37D2-0773-4839-B9CE-29EC6EFCB16D}" dt="2021-12-14T08:39:09.296" v="231"/>
          <ac:picMkLst>
            <pc:docMk/>
            <pc:sldMk cId="3744647489" sldId="313"/>
            <ac:picMk id="2" creationId="{FC071340-EFEA-4977-9AC3-FF7428D7CCA4}"/>
          </ac:picMkLst>
        </pc:picChg>
      </pc:sldChg>
      <pc:sldChg chg="addSp modSp mod modAnim">
        <pc:chgData name="한다솜(Han Dasom)(dasom12)" userId="5ad55384-8d9b-42b1-a01f-2469a256355b" providerId="ADAL" clId="{2FFC37D2-0773-4839-B9CE-29EC6EFCB16D}" dt="2021-12-15T06:42:25.563" v="380"/>
        <pc:sldMkLst>
          <pc:docMk/>
          <pc:sldMk cId="3806434352" sldId="314"/>
        </pc:sldMkLst>
        <pc:picChg chg="add mod">
          <ac:chgData name="한다솜(Han Dasom)(dasom12)" userId="5ad55384-8d9b-42b1-a01f-2469a256355b" providerId="ADAL" clId="{2FFC37D2-0773-4839-B9CE-29EC6EFCB16D}" dt="2021-12-15T06:42:23.186" v="379" actId="1076"/>
          <ac:picMkLst>
            <pc:docMk/>
            <pc:sldMk cId="3806434352" sldId="314"/>
            <ac:picMk id="3" creationId="{C9FC00DC-BEDC-4BE1-A80F-69DD6758965D}"/>
          </ac:picMkLst>
        </pc:picChg>
      </pc:sldChg>
      <pc:sldChg chg="addSp modSp mod modAnim">
        <pc:chgData name="한다솜(Han Dasom)(dasom12)" userId="5ad55384-8d9b-42b1-a01f-2469a256355b" providerId="ADAL" clId="{2FFC37D2-0773-4839-B9CE-29EC6EFCB16D}" dt="2021-12-15T06:36:08.137" v="327"/>
        <pc:sldMkLst>
          <pc:docMk/>
          <pc:sldMk cId="3320641911" sldId="316"/>
        </pc:sldMkLst>
        <pc:picChg chg="add mod">
          <ac:chgData name="한다솜(Han Dasom)(dasom12)" userId="5ad55384-8d9b-42b1-a01f-2469a256355b" providerId="ADAL" clId="{2FFC37D2-0773-4839-B9CE-29EC6EFCB16D}" dt="2021-12-14T08:35:33.938" v="218" actId="1076"/>
          <ac:picMkLst>
            <pc:docMk/>
            <pc:sldMk cId="3320641911" sldId="316"/>
            <ac:picMk id="3" creationId="{066A7CD6-3B76-4BA8-9064-615511D67750}"/>
          </ac:picMkLst>
        </pc:picChg>
      </pc:sldChg>
      <pc:sldChg chg="addSp modSp modAnim">
        <pc:chgData name="한다솜(Han Dasom)(dasom12)" userId="5ad55384-8d9b-42b1-a01f-2469a256355b" providerId="ADAL" clId="{2FFC37D2-0773-4839-B9CE-29EC6EFCB16D}" dt="2021-12-15T06:35:32.155" v="320"/>
        <pc:sldMkLst>
          <pc:docMk/>
          <pc:sldMk cId="4010286517" sldId="321"/>
        </pc:sldMkLst>
        <pc:graphicFrameChg chg="mod">
          <ac:chgData name="한다솜(Han Dasom)(dasom12)" userId="5ad55384-8d9b-42b1-a01f-2469a256355b" providerId="ADAL" clId="{2FFC37D2-0773-4839-B9CE-29EC6EFCB16D}" dt="2021-12-14T07:27:32.323" v="30"/>
          <ac:graphicFrameMkLst>
            <pc:docMk/>
            <pc:sldMk cId="4010286517" sldId="321"/>
            <ac:graphicFrameMk id="22" creationId="{9FB4EC91-B4BF-453A-A571-E361A8AE521B}"/>
          </ac:graphicFrameMkLst>
        </pc:graphicFrameChg>
        <pc:picChg chg="add mod">
          <ac:chgData name="한다솜(Han Dasom)(dasom12)" userId="5ad55384-8d9b-42b1-a01f-2469a256355b" providerId="ADAL" clId="{2FFC37D2-0773-4839-B9CE-29EC6EFCB16D}" dt="2021-12-14T08:39:18.666" v="232"/>
          <ac:picMkLst>
            <pc:docMk/>
            <pc:sldMk cId="4010286517" sldId="321"/>
            <ac:picMk id="2" creationId="{50C0CB44-A418-46CB-8E9F-E0ACB28DA4CB}"/>
          </ac:picMkLst>
        </pc:picChg>
      </pc:sldChg>
      <pc:sldChg chg="addSp modSp modAnim">
        <pc:chgData name="한다솜(Han Dasom)(dasom12)" userId="5ad55384-8d9b-42b1-a01f-2469a256355b" providerId="ADAL" clId="{2FFC37D2-0773-4839-B9CE-29EC6EFCB16D}" dt="2021-12-15T06:35:26.322" v="319"/>
        <pc:sldMkLst>
          <pc:docMk/>
          <pc:sldMk cId="3797175113" sldId="322"/>
        </pc:sldMkLst>
        <pc:graphicFrameChg chg="mod">
          <ac:chgData name="한다솜(Han Dasom)(dasom12)" userId="5ad55384-8d9b-42b1-a01f-2469a256355b" providerId="ADAL" clId="{2FFC37D2-0773-4839-B9CE-29EC6EFCB16D}" dt="2021-12-14T07:27:35.197" v="31"/>
          <ac:graphicFrameMkLst>
            <pc:docMk/>
            <pc:sldMk cId="3797175113" sldId="322"/>
            <ac:graphicFrameMk id="17" creationId="{1C60CAC3-8EA0-43CE-ADE9-48D65BC05671}"/>
          </ac:graphicFrameMkLst>
        </pc:graphicFrameChg>
        <pc:picChg chg="add mod">
          <ac:chgData name="한다솜(Han Dasom)(dasom12)" userId="5ad55384-8d9b-42b1-a01f-2469a256355b" providerId="ADAL" clId="{2FFC37D2-0773-4839-B9CE-29EC6EFCB16D}" dt="2021-12-14T08:39:25.331" v="233"/>
          <ac:picMkLst>
            <pc:docMk/>
            <pc:sldMk cId="3797175113" sldId="322"/>
            <ac:picMk id="2" creationId="{461A40C7-3B4B-4C02-B4F2-2BE51A7EF8E3}"/>
          </ac:picMkLst>
        </pc:picChg>
      </pc:sldChg>
      <pc:sldChg chg="addSp delSp modSp mod delAnim modAnim">
        <pc:chgData name="한다솜(Han Dasom)(dasom12)" userId="5ad55384-8d9b-42b1-a01f-2469a256355b" providerId="ADAL" clId="{2FFC37D2-0773-4839-B9CE-29EC6EFCB16D}" dt="2021-12-15T06:35:11.940" v="317"/>
        <pc:sldMkLst>
          <pc:docMk/>
          <pc:sldMk cId="1973919463" sldId="323"/>
        </pc:sldMkLst>
        <pc:spChg chg="add del mod">
          <ac:chgData name="한다솜(Han Dasom)(dasom12)" userId="5ad55384-8d9b-42b1-a01f-2469a256355b" providerId="ADAL" clId="{2FFC37D2-0773-4839-B9CE-29EC6EFCB16D}" dt="2021-12-15T06:09:32.722" v="293" actId="478"/>
          <ac:spMkLst>
            <pc:docMk/>
            <pc:sldMk cId="1973919463" sldId="323"/>
            <ac:spMk id="15" creationId="{C47E2D68-5CD8-4949-9AF1-41AC0D6065A3}"/>
          </ac:spMkLst>
        </pc:spChg>
        <pc:graphicFrameChg chg="mod">
          <ac:chgData name="한다솜(Han Dasom)(dasom12)" userId="5ad55384-8d9b-42b1-a01f-2469a256355b" providerId="ADAL" clId="{2FFC37D2-0773-4839-B9CE-29EC6EFCB16D}" dt="2021-12-14T07:27:39.814" v="32"/>
          <ac:graphicFrameMkLst>
            <pc:docMk/>
            <pc:sldMk cId="1973919463" sldId="323"/>
            <ac:graphicFrameMk id="16" creationId="{E341D946-03B0-4A11-AA88-D83E9D9CC6AF}"/>
          </ac:graphicFrameMkLst>
        </pc:graphicFrameChg>
        <pc:picChg chg="add del mod">
          <ac:chgData name="한다솜(Han Dasom)(dasom12)" userId="5ad55384-8d9b-42b1-a01f-2469a256355b" providerId="ADAL" clId="{2FFC37D2-0773-4839-B9CE-29EC6EFCB16D}" dt="2021-12-14T08:40:08.084" v="237" actId="478"/>
          <ac:picMkLst>
            <pc:docMk/>
            <pc:sldMk cId="1973919463" sldId="323"/>
            <ac:picMk id="4" creationId="{C214E9CE-4B9D-41BF-9166-E9AEA7020D4B}"/>
          </ac:picMkLst>
        </pc:picChg>
        <pc:picChg chg="add mod">
          <ac:chgData name="한다솜(Han Dasom)(dasom12)" userId="5ad55384-8d9b-42b1-a01f-2469a256355b" providerId="ADAL" clId="{2FFC37D2-0773-4839-B9CE-29EC6EFCB16D}" dt="2021-12-15T06:09:31.622" v="292" actId="1076"/>
          <ac:picMkLst>
            <pc:docMk/>
            <pc:sldMk cId="1973919463" sldId="323"/>
            <ac:picMk id="5" creationId="{8734A7B9-56EC-47D6-BE2D-8E0592F733AB}"/>
          </ac:picMkLst>
        </pc:picChg>
      </pc:sldChg>
      <pc:sldChg chg="modSp">
        <pc:chgData name="한다솜(Han Dasom)(dasom12)" userId="5ad55384-8d9b-42b1-a01f-2469a256355b" providerId="ADAL" clId="{2FFC37D2-0773-4839-B9CE-29EC6EFCB16D}" dt="2021-12-14T07:27:53.892" v="36"/>
        <pc:sldMkLst>
          <pc:docMk/>
          <pc:sldMk cId="3350423763" sldId="324"/>
        </pc:sldMkLst>
        <pc:graphicFrameChg chg="mod">
          <ac:chgData name="한다솜(Han Dasom)(dasom12)" userId="5ad55384-8d9b-42b1-a01f-2469a256355b" providerId="ADAL" clId="{2FFC37D2-0773-4839-B9CE-29EC6EFCB16D}" dt="2021-12-14T07:27:53.892" v="36"/>
          <ac:graphicFrameMkLst>
            <pc:docMk/>
            <pc:sldMk cId="3350423763" sldId="324"/>
            <ac:graphicFrameMk id="25" creationId="{21310A5D-42D7-4482-9CBF-D2A7ACA99D6C}"/>
          </ac:graphicFrameMkLst>
        </pc:graphicFrameChg>
      </pc:sldChg>
      <pc:sldChg chg="addSp delSp modSp mod modAnim">
        <pc:chgData name="한다솜(Han Dasom)(dasom12)" userId="5ad55384-8d9b-42b1-a01f-2469a256355b" providerId="ADAL" clId="{2FFC37D2-0773-4839-B9CE-29EC6EFCB16D}" dt="2021-12-15T06:34:55.813" v="314"/>
        <pc:sldMkLst>
          <pc:docMk/>
          <pc:sldMk cId="73190784" sldId="328"/>
        </pc:sldMkLst>
        <pc:spChg chg="add del mod">
          <ac:chgData name="한다솜(Han Dasom)(dasom12)" userId="5ad55384-8d9b-42b1-a01f-2469a256355b" providerId="ADAL" clId="{2FFC37D2-0773-4839-B9CE-29EC6EFCB16D}" dt="2021-12-15T06:09:35.910" v="294" actId="478"/>
          <ac:spMkLst>
            <pc:docMk/>
            <pc:sldMk cId="73190784" sldId="328"/>
            <ac:spMk id="6" creationId="{4F5C4C34-F518-4C68-B17E-A54951EB8EED}"/>
          </ac:spMkLst>
        </pc:spChg>
        <pc:picChg chg="add mod">
          <ac:chgData name="한다솜(Han Dasom)(dasom12)" userId="5ad55384-8d9b-42b1-a01f-2469a256355b" providerId="ADAL" clId="{2FFC37D2-0773-4839-B9CE-29EC6EFCB16D}" dt="2021-12-15T06:09:40.996" v="295"/>
          <ac:picMkLst>
            <pc:docMk/>
            <pc:sldMk cId="73190784" sldId="328"/>
            <ac:picMk id="7" creationId="{B1A589C4-A762-4180-9E05-CD0683DA0DCB}"/>
          </ac:picMkLst>
        </pc:picChg>
      </pc:sldChg>
      <pc:sldChg chg="addSp modSp modAnim">
        <pc:chgData name="한다솜(Han Dasom)(dasom12)" userId="5ad55384-8d9b-42b1-a01f-2469a256355b" providerId="ADAL" clId="{2FFC37D2-0773-4839-B9CE-29EC6EFCB16D}" dt="2021-12-15T06:34:32.709" v="311"/>
        <pc:sldMkLst>
          <pc:docMk/>
          <pc:sldMk cId="1338806980" sldId="329"/>
        </pc:sldMkLst>
        <pc:graphicFrameChg chg="mod">
          <ac:chgData name="한다솜(Han Dasom)(dasom12)" userId="5ad55384-8d9b-42b1-a01f-2469a256355b" providerId="ADAL" clId="{2FFC37D2-0773-4839-B9CE-29EC6EFCB16D}" dt="2021-12-14T07:27:58.667" v="37"/>
          <ac:graphicFrameMkLst>
            <pc:docMk/>
            <pc:sldMk cId="1338806980" sldId="329"/>
            <ac:graphicFrameMk id="12" creationId="{186FDD47-E288-43F4-9722-1DEE86CE3A88}"/>
          </ac:graphicFrameMkLst>
        </pc:graphicFrameChg>
        <pc:picChg chg="add mod">
          <ac:chgData name="한다솜(Han Dasom)(dasom12)" userId="5ad55384-8d9b-42b1-a01f-2469a256355b" providerId="ADAL" clId="{2FFC37D2-0773-4839-B9CE-29EC6EFCB16D}" dt="2021-12-14T08:44:45.810" v="247"/>
          <ac:picMkLst>
            <pc:docMk/>
            <pc:sldMk cId="1338806980" sldId="329"/>
            <ac:picMk id="2" creationId="{57BF0409-AB84-4053-BFA1-2FB9DE74C4FC}"/>
          </ac:picMkLst>
        </pc:picChg>
      </pc:sldChg>
      <pc:sldChg chg="addSp delSp modSp mod delAnim modAnim">
        <pc:chgData name="한다솜(Han Dasom)(dasom12)" userId="5ad55384-8d9b-42b1-a01f-2469a256355b" providerId="ADAL" clId="{2FFC37D2-0773-4839-B9CE-29EC6EFCB16D}" dt="2021-12-15T06:34:12.405" v="309"/>
        <pc:sldMkLst>
          <pc:docMk/>
          <pc:sldMk cId="381537057" sldId="330"/>
        </pc:sldMkLst>
        <pc:graphicFrameChg chg="mod">
          <ac:chgData name="한다솜(Han Dasom)(dasom12)" userId="5ad55384-8d9b-42b1-a01f-2469a256355b" providerId="ADAL" clId="{2FFC37D2-0773-4839-B9CE-29EC6EFCB16D}" dt="2021-12-14T07:28:06.254" v="39"/>
          <ac:graphicFrameMkLst>
            <pc:docMk/>
            <pc:sldMk cId="381537057" sldId="330"/>
            <ac:graphicFrameMk id="17" creationId="{7FE476FB-91F0-497A-B3E0-97C8F6E6D81A}"/>
          </ac:graphicFrameMkLst>
        </pc:graphicFrameChg>
        <pc:picChg chg="add del mod">
          <ac:chgData name="한다솜(Han Dasom)(dasom12)" userId="5ad55384-8d9b-42b1-a01f-2469a256355b" providerId="ADAL" clId="{2FFC37D2-0773-4839-B9CE-29EC6EFCB16D}" dt="2021-12-14T08:45:37.007" v="252" actId="478"/>
          <ac:picMkLst>
            <pc:docMk/>
            <pc:sldMk cId="381537057" sldId="330"/>
            <ac:picMk id="2" creationId="{51230B3C-CB99-4C58-9881-96210323948A}"/>
          </ac:picMkLst>
        </pc:picChg>
        <pc:picChg chg="add mod">
          <ac:chgData name="한다솜(Han Dasom)(dasom12)" userId="5ad55384-8d9b-42b1-a01f-2469a256355b" providerId="ADAL" clId="{2FFC37D2-0773-4839-B9CE-29EC6EFCB16D}" dt="2021-12-14T08:45:56.626" v="253"/>
          <ac:picMkLst>
            <pc:docMk/>
            <pc:sldMk cId="381537057" sldId="330"/>
            <ac:picMk id="3" creationId="{D6375F9C-B7F1-4715-BC33-FCDF2B4334EE}"/>
          </ac:picMkLst>
        </pc:picChg>
      </pc:sldChg>
      <pc:sldChg chg="addSp modSp modAnim">
        <pc:chgData name="한다솜(Han Dasom)(dasom12)" userId="5ad55384-8d9b-42b1-a01f-2469a256355b" providerId="ADAL" clId="{2FFC37D2-0773-4839-B9CE-29EC6EFCB16D}" dt="2021-12-15T06:34:48.866" v="313"/>
        <pc:sldMkLst>
          <pc:docMk/>
          <pc:sldMk cId="3023956806" sldId="336"/>
        </pc:sldMkLst>
        <pc:graphicFrameChg chg="mod">
          <ac:chgData name="한다솜(Han Dasom)(dasom12)" userId="5ad55384-8d9b-42b1-a01f-2469a256355b" providerId="ADAL" clId="{2FFC37D2-0773-4839-B9CE-29EC6EFCB16D}" dt="2021-12-14T07:27:51.221" v="35"/>
          <ac:graphicFrameMkLst>
            <pc:docMk/>
            <pc:sldMk cId="3023956806" sldId="336"/>
            <ac:graphicFrameMk id="10" creationId="{C6F87D5F-D4AC-4B59-9F3E-EA91FB56CF1B}"/>
          </ac:graphicFrameMkLst>
        </pc:graphicFrameChg>
        <pc:picChg chg="add mod">
          <ac:chgData name="한다솜(Han Dasom)(dasom12)" userId="5ad55384-8d9b-42b1-a01f-2469a256355b" providerId="ADAL" clId="{2FFC37D2-0773-4839-B9CE-29EC6EFCB16D}" dt="2021-12-14T08:43:47.411" v="245"/>
          <ac:picMkLst>
            <pc:docMk/>
            <pc:sldMk cId="3023956806" sldId="336"/>
            <ac:picMk id="5" creationId="{7C8FD114-140C-4354-9F7C-4777065F566E}"/>
          </ac:picMkLst>
        </pc:picChg>
      </pc:sldChg>
      <pc:sldChg chg="addSp delSp modSp mod delAnim modAnim">
        <pc:chgData name="한다솜(Han Dasom)(dasom12)" userId="5ad55384-8d9b-42b1-a01f-2469a256355b" providerId="ADAL" clId="{2FFC37D2-0773-4839-B9CE-29EC6EFCB16D}" dt="2021-12-15T06:35:57.447" v="325"/>
        <pc:sldMkLst>
          <pc:docMk/>
          <pc:sldMk cId="679961980" sldId="337"/>
        </pc:sldMkLst>
        <pc:graphicFrameChg chg="mod">
          <ac:chgData name="한다솜(Han Dasom)(dasom12)" userId="5ad55384-8d9b-42b1-a01f-2469a256355b" providerId="ADAL" clId="{2FFC37D2-0773-4839-B9CE-29EC6EFCB16D}" dt="2021-12-14T07:27:16.013" v="25"/>
          <ac:graphicFrameMkLst>
            <pc:docMk/>
            <pc:sldMk cId="679961980" sldId="337"/>
            <ac:graphicFrameMk id="22" creationId="{DC2A93EB-625F-4360-8468-4B1D77A8DD79}"/>
          </ac:graphicFrameMkLst>
        </pc:graphicFrameChg>
        <pc:picChg chg="add del mod">
          <ac:chgData name="한다솜(Han Dasom)(dasom12)" userId="5ad55384-8d9b-42b1-a01f-2469a256355b" providerId="ADAL" clId="{2FFC37D2-0773-4839-B9CE-29EC6EFCB16D}" dt="2021-12-14T08:36:40.873" v="225" actId="478"/>
          <ac:picMkLst>
            <pc:docMk/>
            <pc:sldMk cId="679961980" sldId="337"/>
            <ac:picMk id="2" creationId="{97F57BC8-D901-417D-814E-DB7325E6415E}"/>
          </ac:picMkLst>
        </pc:picChg>
        <pc:picChg chg="add mod">
          <ac:chgData name="한다솜(Han Dasom)(dasom12)" userId="5ad55384-8d9b-42b1-a01f-2469a256355b" providerId="ADAL" clId="{2FFC37D2-0773-4839-B9CE-29EC6EFCB16D}" dt="2021-12-14T08:36:47.639" v="227" actId="1076"/>
          <ac:picMkLst>
            <pc:docMk/>
            <pc:sldMk cId="679961980" sldId="337"/>
            <ac:picMk id="3" creationId="{E2F944EF-72E0-4DCF-B850-980DE4A8A895}"/>
          </ac:picMkLst>
        </pc:picChg>
      </pc:sldChg>
      <pc:sldChg chg="addSp modSp modAnim">
        <pc:chgData name="한다솜(Han Dasom)(dasom12)" userId="5ad55384-8d9b-42b1-a01f-2469a256355b" providerId="ADAL" clId="{2FFC37D2-0773-4839-B9CE-29EC6EFCB16D}" dt="2021-12-15T06:35:53.937" v="324"/>
        <pc:sldMkLst>
          <pc:docMk/>
          <pc:sldMk cId="3172229164" sldId="338"/>
        </pc:sldMkLst>
        <pc:graphicFrameChg chg="mod">
          <ac:chgData name="한다솜(Han Dasom)(dasom12)" userId="5ad55384-8d9b-42b1-a01f-2469a256355b" providerId="ADAL" clId="{2FFC37D2-0773-4839-B9CE-29EC6EFCB16D}" dt="2021-12-14T07:27:19.429" v="26"/>
          <ac:graphicFrameMkLst>
            <pc:docMk/>
            <pc:sldMk cId="3172229164" sldId="338"/>
            <ac:graphicFrameMk id="7" creationId="{DB594C60-966C-4E39-B4D6-E8F87D650222}"/>
          </ac:graphicFrameMkLst>
        </pc:graphicFrameChg>
        <pc:picChg chg="add mod">
          <ac:chgData name="한다솜(Han Dasom)(dasom12)" userId="5ad55384-8d9b-42b1-a01f-2469a256355b" providerId="ADAL" clId="{2FFC37D2-0773-4839-B9CE-29EC6EFCB16D}" dt="2021-12-14T08:36:56.666" v="228"/>
          <ac:picMkLst>
            <pc:docMk/>
            <pc:sldMk cId="3172229164" sldId="338"/>
            <ac:picMk id="2" creationId="{74146353-B5A6-4AEA-A183-2BF5BC409DEF}"/>
          </ac:picMkLst>
        </pc:picChg>
      </pc:sldChg>
      <pc:sldChg chg="addSp modSp modAnim">
        <pc:chgData name="한다솜(Han Dasom)(dasom12)" userId="5ad55384-8d9b-42b1-a01f-2469a256355b" providerId="ADAL" clId="{2FFC37D2-0773-4839-B9CE-29EC6EFCB16D}" dt="2021-12-15T06:35:47.088" v="323"/>
        <pc:sldMkLst>
          <pc:docMk/>
          <pc:sldMk cId="66723138" sldId="339"/>
        </pc:sldMkLst>
        <pc:graphicFrameChg chg="mod">
          <ac:chgData name="한다솜(Han Dasom)(dasom12)" userId="5ad55384-8d9b-42b1-a01f-2469a256355b" providerId="ADAL" clId="{2FFC37D2-0773-4839-B9CE-29EC6EFCB16D}" dt="2021-12-14T07:27:22.601" v="27"/>
          <ac:graphicFrameMkLst>
            <pc:docMk/>
            <pc:sldMk cId="66723138" sldId="339"/>
            <ac:graphicFrameMk id="7" creationId="{2888EAF6-89C7-4A0D-8606-D8A9F3DAA4DD}"/>
          </ac:graphicFrameMkLst>
        </pc:graphicFrameChg>
        <pc:picChg chg="add mod">
          <ac:chgData name="한다솜(Han Dasom)(dasom12)" userId="5ad55384-8d9b-42b1-a01f-2469a256355b" providerId="ADAL" clId="{2FFC37D2-0773-4839-B9CE-29EC6EFCB16D}" dt="2021-12-14T08:38:05.806" v="229"/>
          <ac:picMkLst>
            <pc:docMk/>
            <pc:sldMk cId="66723138" sldId="339"/>
            <ac:picMk id="2" creationId="{204E423B-C914-4031-8FDB-091BAE12AC66}"/>
          </ac:picMkLst>
        </pc:picChg>
      </pc:sldChg>
      <pc:sldChg chg="addSp modSp modAnim">
        <pc:chgData name="한다솜(Han Dasom)(dasom12)" userId="5ad55384-8d9b-42b1-a01f-2469a256355b" providerId="ADAL" clId="{2FFC37D2-0773-4839-B9CE-29EC6EFCB16D}" dt="2021-12-15T06:35:41.569" v="322"/>
        <pc:sldMkLst>
          <pc:docMk/>
          <pc:sldMk cId="2792137633" sldId="340"/>
        </pc:sldMkLst>
        <pc:graphicFrameChg chg="mod">
          <ac:chgData name="한다솜(Han Dasom)(dasom12)" userId="5ad55384-8d9b-42b1-a01f-2469a256355b" providerId="ADAL" clId="{2FFC37D2-0773-4839-B9CE-29EC6EFCB16D}" dt="2021-12-14T07:27:25.278" v="28"/>
          <ac:graphicFrameMkLst>
            <pc:docMk/>
            <pc:sldMk cId="2792137633" sldId="340"/>
            <ac:graphicFrameMk id="15" creationId="{C10E79A5-BB0B-4486-B99B-6BF54C2AF912}"/>
          </ac:graphicFrameMkLst>
        </pc:graphicFrameChg>
        <pc:picChg chg="add mod">
          <ac:chgData name="한다솜(Han Dasom)(dasom12)" userId="5ad55384-8d9b-42b1-a01f-2469a256355b" providerId="ADAL" clId="{2FFC37D2-0773-4839-B9CE-29EC6EFCB16D}" dt="2021-12-14T08:38:49.217" v="230"/>
          <ac:picMkLst>
            <pc:docMk/>
            <pc:sldMk cId="2792137633" sldId="340"/>
            <ac:picMk id="2" creationId="{B7F87E0D-078E-4BB8-B381-967402584950}"/>
          </ac:picMkLst>
        </pc:picChg>
      </pc:sldChg>
      <pc:sldChg chg="addSp modSp mod modAnim">
        <pc:chgData name="한다솜(Han Dasom)(dasom12)" userId="5ad55384-8d9b-42b1-a01f-2469a256355b" providerId="ADAL" clId="{2FFC37D2-0773-4839-B9CE-29EC6EFCB16D}" dt="2021-12-15T06:35:06.605" v="316"/>
        <pc:sldMkLst>
          <pc:docMk/>
          <pc:sldMk cId="1439400494" sldId="342"/>
        </pc:sldMkLst>
        <pc:graphicFrameChg chg="mod">
          <ac:chgData name="한다솜(Han Dasom)(dasom12)" userId="5ad55384-8d9b-42b1-a01f-2469a256355b" providerId="ADAL" clId="{2FFC37D2-0773-4839-B9CE-29EC6EFCB16D}" dt="2021-12-14T07:27:42.929" v="33"/>
          <ac:graphicFrameMkLst>
            <pc:docMk/>
            <pc:sldMk cId="1439400494" sldId="342"/>
            <ac:graphicFrameMk id="10" creationId="{45F04F87-4530-4649-B7A5-460C865B6611}"/>
          </ac:graphicFrameMkLst>
        </pc:graphicFrameChg>
        <pc:picChg chg="add mod">
          <ac:chgData name="한다솜(Han Dasom)(dasom12)" userId="5ad55384-8d9b-42b1-a01f-2469a256355b" providerId="ADAL" clId="{2FFC37D2-0773-4839-B9CE-29EC6EFCB16D}" dt="2021-12-14T08:42:29.967" v="242" actId="1076"/>
          <ac:picMkLst>
            <pc:docMk/>
            <pc:sldMk cId="1439400494" sldId="342"/>
            <ac:picMk id="4" creationId="{AF22AD41-D946-416C-9949-71D695AA8ED9}"/>
          </ac:picMkLst>
        </pc:picChg>
      </pc:sldChg>
      <pc:sldChg chg="addSp modSp modAnim">
        <pc:chgData name="한다솜(Han Dasom)(dasom12)" userId="5ad55384-8d9b-42b1-a01f-2469a256355b" providerId="ADAL" clId="{2FFC37D2-0773-4839-B9CE-29EC6EFCB16D}" dt="2021-12-15T06:35:01.878" v="315"/>
        <pc:sldMkLst>
          <pc:docMk/>
          <pc:sldMk cId="824807103" sldId="343"/>
        </pc:sldMkLst>
        <pc:graphicFrameChg chg="mod">
          <ac:chgData name="한다솜(Han Dasom)(dasom12)" userId="5ad55384-8d9b-42b1-a01f-2469a256355b" providerId="ADAL" clId="{2FFC37D2-0773-4839-B9CE-29EC6EFCB16D}" dt="2021-12-14T07:27:45.624" v="34"/>
          <ac:graphicFrameMkLst>
            <pc:docMk/>
            <pc:sldMk cId="824807103" sldId="343"/>
            <ac:graphicFrameMk id="12" creationId="{768D335C-68AA-4AF9-B7ED-FFC7245DBCAF}"/>
          </ac:graphicFrameMkLst>
        </pc:graphicFrameChg>
        <pc:picChg chg="add mod">
          <ac:chgData name="한다솜(Han Dasom)(dasom12)" userId="5ad55384-8d9b-42b1-a01f-2469a256355b" providerId="ADAL" clId="{2FFC37D2-0773-4839-B9CE-29EC6EFCB16D}" dt="2021-12-14T08:43:01.979" v="243"/>
          <ac:picMkLst>
            <pc:docMk/>
            <pc:sldMk cId="824807103" sldId="343"/>
            <ac:picMk id="4" creationId="{EA2B6347-F136-4989-BD81-BA80E29F2160}"/>
          </ac:picMkLst>
        </pc:picChg>
      </pc:sldChg>
      <pc:sldChg chg="modSp">
        <pc:chgData name="한다솜(Han Dasom)(dasom12)" userId="5ad55384-8d9b-42b1-a01f-2469a256355b" providerId="ADAL" clId="{2FFC37D2-0773-4839-B9CE-29EC6EFCB16D}" dt="2021-12-14T07:28:01.395" v="38"/>
        <pc:sldMkLst>
          <pc:docMk/>
          <pc:sldMk cId="1044585656" sldId="344"/>
        </pc:sldMkLst>
        <pc:graphicFrameChg chg="mod">
          <ac:chgData name="한다솜(Han Dasom)(dasom12)" userId="5ad55384-8d9b-42b1-a01f-2469a256355b" providerId="ADAL" clId="{2FFC37D2-0773-4839-B9CE-29EC6EFCB16D}" dt="2021-12-14T07:28:01.395" v="38"/>
          <ac:graphicFrameMkLst>
            <pc:docMk/>
            <pc:sldMk cId="1044585656" sldId="344"/>
            <ac:graphicFrameMk id="12" creationId="{48211A3B-3A30-4D5F-9706-85DA05B488EA}"/>
          </ac:graphicFrameMkLst>
        </pc:graphicFrameChg>
      </pc:sldChg>
      <pc:sldChg chg="addSp delSp modSp mod delAnim modAnim">
        <pc:chgData name="한다솜(Han Dasom)(dasom12)" userId="5ad55384-8d9b-42b1-a01f-2469a256355b" providerId="ADAL" clId="{2FFC37D2-0773-4839-B9CE-29EC6EFCB16D}" dt="2021-12-15T06:34:04.920" v="307"/>
        <pc:sldMkLst>
          <pc:docMk/>
          <pc:sldMk cId="4213031599" sldId="352"/>
        </pc:sldMkLst>
        <pc:spChg chg="mod">
          <ac:chgData name="한다솜(Han Dasom)(dasom12)" userId="5ad55384-8d9b-42b1-a01f-2469a256355b" providerId="ADAL" clId="{2FFC37D2-0773-4839-B9CE-29EC6EFCB16D}" dt="2021-12-14T07:53:44.488" v="125" actId="3064"/>
          <ac:spMkLst>
            <pc:docMk/>
            <pc:sldMk cId="4213031599" sldId="352"/>
            <ac:spMk id="13" creationId="{E6F4DDE4-C25F-4929-8FCB-E1AA787ACB47}"/>
          </ac:spMkLst>
        </pc:spChg>
        <pc:spChg chg="add del mod">
          <ac:chgData name="한다솜(Han Dasom)(dasom12)" userId="5ad55384-8d9b-42b1-a01f-2469a256355b" providerId="ADAL" clId="{2FFC37D2-0773-4839-B9CE-29EC6EFCB16D}" dt="2021-12-15T06:14:09.576" v="297" actId="478"/>
          <ac:spMkLst>
            <pc:docMk/>
            <pc:sldMk cId="4213031599" sldId="352"/>
            <ac:spMk id="30" creationId="{2D5F2777-EED4-4C98-B9A8-3E33FDD8525F}"/>
          </ac:spMkLst>
        </pc:spChg>
        <pc:picChg chg="add del mod">
          <ac:chgData name="한다솜(Han Dasom)(dasom12)" userId="5ad55384-8d9b-42b1-a01f-2469a256355b" providerId="ADAL" clId="{2FFC37D2-0773-4839-B9CE-29EC6EFCB16D}" dt="2021-12-14T08:46:32.387" v="256" actId="478"/>
          <ac:picMkLst>
            <pc:docMk/>
            <pc:sldMk cId="4213031599" sldId="352"/>
            <ac:picMk id="27" creationId="{E3A48787-EA91-425B-A96B-F1414EF9EE34}"/>
          </ac:picMkLst>
        </pc:picChg>
        <pc:picChg chg="add del mod">
          <ac:chgData name="한다솜(Han Dasom)(dasom12)" userId="5ad55384-8d9b-42b1-a01f-2469a256355b" providerId="ADAL" clId="{2FFC37D2-0773-4839-B9CE-29EC6EFCB16D}" dt="2021-12-14T08:46:43.545" v="258" actId="478"/>
          <ac:picMkLst>
            <pc:docMk/>
            <pc:sldMk cId="4213031599" sldId="352"/>
            <ac:picMk id="28" creationId="{F790A8C8-6717-4A7A-A033-23A351E5C004}"/>
          </ac:picMkLst>
        </pc:picChg>
        <pc:picChg chg="add mod">
          <ac:chgData name="한다솜(Han Dasom)(dasom12)" userId="5ad55384-8d9b-42b1-a01f-2469a256355b" providerId="ADAL" clId="{2FFC37D2-0773-4839-B9CE-29EC6EFCB16D}" dt="2021-12-15T06:14:12.989" v="298" actId="1076"/>
          <ac:picMkLst>
            <pc:docMk/>
            <pc:sldMk cId="4213031599" sldId="352"/>
            <ac:picMk id="31" creationId="{C075F972-D767-4FE7-8BDE-B5BDFA1BC838}"/>
          </ac:picMkLst>
        </pc:picChg>
        <pc:cxnChg chg="mod">
          <ac:chgData name="한다솜(Han Dasom)(dasom12)" userId="5ad55384-8d9b-42b1-a01f-2469a256355b" providerId="ADAL" clId="{2FFC37D2-0773-4839-B9CE-29EC6EFCB16D}" dt="2021-12-14T07:53:44.488" v="125" actId="3064"/>
          <ac:cxnSpMkLst>
            <pc:docMk/>
            <pc:sldMk cId="4213031599" sldId="352"/>
            <ac:cxnSpMk id="14" creationId="{90C85955-AAF3-4229-B4B4-3162E05ED5C8}"/>
          </ac:cxnSpMkLst>
        </pc:cxnChg>
      </pc:sldChg>
      <pc:sldChg chg="addSp delSp modSp mod addAnim delAnim modAnim">
        <pc:chgData name="한다솜(Han Dasom)(dasom12)" userId="5ad55384-8d9b-42b1-a01f-2469a256355b" providerId="ADAL" clId="{2FFC37D2-0773-4839-B9CE-29EC6EFCB16D}" dt="2021-12-15T06:33:59.646" v="306"/>
        <pc:sldMkLst>
          <pc:docMk/>
          <pc:sldMk cId="2202092140" sldId="353"/>
        </pc:sldMkLst>
        <pc:picChg chg="add del mod">
          <ac:chgData name="한다솜(Han Dasom)(dasom12)" userId="5ad55384-8d9b-42b1-a01f-2469a256355b" providerId="ADAL" clId="{2FFC37D2-0773-4839-B9CE-29EC6EFCB16D}" dt="2021-12-14T08:48:41.950" v="263" actId="21"/>
          <ac:picMkLst>
            <pc:docMk/>
            <pc:sldMk cId="2202092140" sldId="353"/>
            <ac:picMk id="8" creationId="{5962C2CE-DDA4-457E-AA84-F125CA18CC95}"/>
          </ac:picMkLst>
        </pc:picChg>
      </pc:sldChg>
      <pc:sldChg chg="addSp modSp mod modAnim">
        <pc:chgData name="한다솜(Han Dasom)(dasom12)" userId="5ad55384-8d9b-42b1-a01f-2469a256355b" providerId="ADAL" clId="{2FFC37D2-0773-4839-B9CE-29EC6EFCB16D}" dt="2021-12-15T06:33:54.407" v="305"/>
        <pc:sldMkLst>
          <pc:docMk/>
          <pc:sldMk cId="1286443255" sldId="354"/>
        </pc:sldMkLst>
        <pc:picChg chg="add mod">
          <ac:chgData name="한다솜(Han Dasom)(dasom12)" userId="5ad55384-8d9b-42b1-a01f-2469a256355b" providerId="ADAL" clId="{2FFC37D2-0773-4839-B9CE-29EC6EFCB16D}" dt="2021-12-14T08:49:06.636" v="265" actId="1076"/>
          <ac:picMkLst>
            <pc:docMk/>
            <pc:sldMk cId="1286443255" sldId="354"/>
            <ac:picMk id="14" creationId="{1CAD13AE-485E-41A8-9999-8B9E56F1D95D}"/>
          </ac:picMkLst>
        </pc:picChg>
      </pc:sldChg>
      <pc:sldChg chg="addSp modSp mod modAnim">
        <pc:chgData name="한다솜(Han Dasom)(dasom12)" userId="5ad55384-8d9b-42b1-a01f-2469a256355b" providerId="ADAL" clId="{2FFC37D2-0773-4839-B9CE-29EC6EFCB16D}" dt="2021-12-15T06:38:19.627" v="353"/>
        <pc:sldMkLst>
          <pc:docMk/>
          <pc:sldMk cId="2605356550" sldId="356"/>
        </pc:sldMkLst>
        <pc:picChg chg="add mod">
          <ac:chgData name="한다솜(Han Dasom)(dasom12)" userId="5ad55384-8d9b-42b1-a01f-2469a256355b" providerId="ADAL" clId="{2FFC37D2-0773-4839-B9CE-29EC6EFCB16D}" dt="2021-12-14T08:25:25.833" v="169" actId="1076"/>
          <ac:picMkLst>
            <pc:docMk/>
            <pc:sldMk cId="2605356550" sldId="356"/>
            <ac:picMk id="4" creationId="{F8C6E0EB-CC38-4181-AA1E-FE49880DD338}"/>
          </ac:picMkLst>
        </pc:picChg>
      </pc:sldChg>
      <pc:sldChg chg="addSp delSp modSp mod delAnim modAnim">
        <pc:chgData name="한다솜(Han Dasom)(dasom12)" userId="5ad55384-8d9b-42b1-a01f-2469a256355b" providerId="ADAL" clId="{2FFC37D2-0773-4839-B9CE-29EC6EFCB16D}" dt="2021-12-15T06:38:15.819" v="352"/>
        <pc:sldMkLst>
          <pc:docMk/>
          <pc:sldMk cId="3371694246" sldId="358"/>
        </pc:sldMkLst>
        <pc:picChg chg="add del mod">
          <ac:chgData name="한다솜(Han Dasom)(dasom12)" userId="5ad55384-8d9b-42b1-a01f-2469a256355b" providerId="ADAL" clId="{2FFC37D2-0773-4839-B9CE-29EC6EFCB16D}" dt="2021-12-14T08:27:07.191" v="179" actId="478"/>
          <ac:picMkLst>
            <pc:docMk/>
            <pc:sldMk cId="3371694246" sldId="358"/>
            <ac:picMk id="7" creationId="{C8310A13-798F-4F8F-A7C0-0E54ED096DBE}"/>
          </ac:picMkLst>
        </pc:picChg>
        <pc:picChg chg="add mod">
          <ac:chgData name="한다솜(Han Dasom)(dasom12)" userId="5ad55384-8d9b-42b1-a01f-2469a256355b" providerId="ADAL" clId="{2FFC37D2-0773-4839-B9CE-29EC6EFCB16D}" dt="2021-12-14T08:27:16.360" v="180"/>
          <ac:picMkLst>
            <pc:docMk/>
            <pc:sldMk cId="3371694246" sldId="358"/>
            <ac:picMk id="8" creationId="{EB167484-27FE-4E3C-BAC8-6DBE7217B538}"/>
          </ac:picMkLst>
        </pc:picChg>
      </pc:sldChg>
      <pc:sldChg chg="addSp delSp modSp mod delAnim modAnim">
        <pc:chgData name="한다솜(Han Dasom)(dasom12)" userId="5ad55384-8d9b-42b1-a01f-2469a256355b" providerId="ADAL" clId="{2FFC37D2-0773-4839-B9CE-29EC6EFCB16D}" dt="2021-12-15T06:38:10.996" v="351"/>
        <pc:sldMkLst>
          <pc:docMk/>
          <pc:sldMk cId="2392005589" sldId="359"/>
        </pc:sldMkLst>
        <pc:picChg chg="add del mod">
          <ac:chgData name="한다솜(Han Dasom)(dasom12)" userId="5ad55384-8d9b-42b1-a01f-2469a256355b" providerId="ADAL" clId="{2FFC37D2-0773-4839-B9CE-29EC6EFCB16D}" dt="2021-12-14T08:26:54.102" v="178" actId="478"/>
          <ac:picMkLst>
            <pc:docMk/>
            <pc:sldMk cId="2392005589" sldId="359"/>
            <ac:picMk id="3" creationId="{7D35FB87-AB69-4A8F-99FA-B649A1B4EA66}"/>
          </ac:picMkLst>
        </pc:picChg>
        <pc:picChg chg="add mod">
          <ac:chgData name="한다솜(Han Dasom)(dasom12)" userId="5ad55384-8d9b-42b1-a01f-2469a256355b" providerId="ADAL" clId="{2FFC37D2-0773-4839-B9CE-29EC6EFCB16D}" dt="2021-12-14T08:27:22.340" v="181"/>
          <ac:picMkLst>
            <pc:docMk/>
            <pc:sldMk cId="2392005589" sldId="359"/>
            <ac:picMk id="6" creationId="{08BED5F0-7167-4881-88DC-4180998B3F19}"/>
          </ac:picMkLst>
        </pc:picChg>
      </pc:sldChg>
      <pc:sldChg chg="addSp modSp modAnim">
        <pc:chgData name="한다솜(Han Dasom)(dasom12)" userId="5ad55384-8d9b-42b1-a01f-2469a256355b" providerId="ADAL" clId="{2FFC37D2-0773-4839-B9CE-29EC6EFCB16D}" dt="2021-12-15T06:38:00.544" v="348"/>
        <pc:sldMkLst>
          <pc:docMk/>
          <pc:sldMk cId="791532343" sldId="360"/>
        </pc:sldMkLst>
        <pc:picChg chg="add mod">
          <ac:chgData name="한다솜(Han Dasom)(dasom12)" userId="5ad55384-8d9b-42b1-a01f-2469a256355b" providerId="ADAL" clId="{2FFC37D2-0773-4839-B9CE-29EC6EFCB16D}" dt="2021-12-14T08:27:50.736" v="184"/>
          <ac:picMkLst>
            <pc:docMk/>
            <pc:sldMk cId="791532343" sldId="360"/>
            <ac:picMk id="2" creationId="{86541469-B7B3-4A6B-8132-B9016CB9017C}"/>
          </ac:picMkLst>
        </pc:picChg>
      </pc:sldChg>
      <pc:sldChg chg="addSp delSp modSp mod delAnim modAnim">
        <pc:chgData name="한다솜(Han Dasom)(dasom12)" userId="5ad55384-8d9b-42b1-a01f-2469a256355b" providerId="ADAL" clId="{2FFC37D2-0773-4839-B9CE-29EC6EFCB16D}" dt="2021-12-15T07:09:37.346" v="395"/>
        <pc:sldMkLst>
          <pc:docMk/>
          <pc:sldMk cId="1378271680" sldId="362"/>
        </pc:sldMkLst>
        <pc:picChg chg="add del mod">
          <ac:chgData name="한다솜(Han Dasom)(dasom12)" userId="5ad55384-8d9b-42b1-a01f-2469a256355b" providerId="ADAL" clId="{2FFC37D2-0773-4839-B9CE-29EC6EFCB16D}" dt="2021-12-15T07:09:24.481" v="392" actId="478"/>
          <ac:picMkLst>
            <pc:docMk/>
            <pc:sldMk cId="1378271680" sldId="362"/>
            <ac:picMk id="3" creationId="{C2241C69-108C-4AB1-B1C8-A0474B02CA6D}"/>
          </ac:picMkLst>
        </pc:picChg>
        <pc:picChg chg="add mod">
          <ac:chgData name="한다솜(Han Dasom)(dasom12)" userId="5ad55384-8d9b-42b1-a01f-2469a256355b" providerId="ADAL" clId="{2FFC37D2-0773-4839-B9CE-29EC6EFCB16D}" dt="2021-12-15T07:09:29.709" v="394" actId="1076"/>
          <ac:picMkLst>
            <pc:docMk/>
            <pc:sldMk cId="1378271680" sldId="362"/>
            <ac:picMk id="4" creationId="{4ABC409F-79E5-4559-95EA-0F9C46DDA1B5}"/>
          </ac:picMkLst>
        </pc:picChg>
      </pc:sldChg>
      <pc:sldChg chg="addSp delSp modSp mod modAnim">
        <pc:chgData name="한다솜(Han Dasom)(dasom12)" userId="5ad55384-8d9b-42b1-a01f-2469a256355b" providerId="ADAL" clId="{2FFC37D2-0773-4839-B9CE-29EC6EFCB16D}" dt="2021-12-15T06:34:08.896" v="308"/>
        <pc:sldMkLst>
          <pc:docMk/>
          <pc:sldMk cId="1284637851" sldId="363"/>
        </pc:sldMkLst>
        <pc:graphicFrameChg chg="add mod">
          <ac:chgData name="한다솜(Han Dasom)(dasom12)" userId="5ad55384-8d9b-42b1-a01f-2469a256355b" providerId="ADAL" clId="{2FFC37D2-0773-4839-B9CE-29EC6EFCB16D}" dt="2021-12-14T07:53:15.648" v="124"/>
          <ac:graphicFrameMkLst>
            <pc:docMk/>
            <pc:sldMk cId="1284637851" sldId="363"/>
            <ac:graphicFrameMk id="5" creationId="{E129F6BC-413C-4AEA-A8A8-DDE9D385034C}"/>
          </ac:graphicFrameMkLst>
        </pc:graphicFrameChg>
        <pc:graphicFrameChg chg="del mod modGraphic">
          <ac:chgData name="한다솜(Han Dasom)(dasom12)" userId="5ad55384-8d9b-42b1-a01f-2469a256355b" providerId="ADAL" clId="{2FFC37D2-0773-4839-B9CE-29EC6EFCB16D}" dt="2021-12-14T07:53:15.341" v="123" actId="478"/>
          <ac:graphicFrameMkLst>
            <pc:docMk/>
            <pc:sldMk cId="1284637851" sldId="363"/>
            <ac:graphicFrameMk id="7" creationId="{BEAC03DC-DFB9-410C-BD01-83446CC9BD3A}"/>
          </ac:graphicFrameMkLst>
        </pc:graphicFrameChg>
        <pc:picChg chg="add mod">
          <ac:chgData name="한다솜(Han Dasom)(dasom12)" userId="5ad55384-8d9b-42b1-a01f-2469a256355b" providerId="ADAL" clId="{2FFC37D2-0773-4839-B9CE-29EC6EFCB16D}" dt="2021-12-14T08:46:15.848" v="254"/>
          <ac:picMkLst>
            <pc:docMk/>
            <pc:sldMk cId="1284637851" sldId="363"/>
            <ac:picMk id="4" creationId="{85081DF3-D900-4DDD-8CDB-844DA0A0D161}"/>
          </ac:picMkLst>
        </pc:picChg>
      </pc:sldChg>
      <pc:sldChg chg="addSp modSp modAnim">
        <pc:chgData name="한다솜(Han Dasom)(dasom12)" userId="5ad55384-8d9b-42b1-a01f-2469a256355b" providerId="ADAL" clId="{2FFC37D2-0773-4839-B9CE-29EC6EFCB16D}" dt="2021-12-15T06:37:36.357" v="343"/>
        <pc:sldMkLst>
          <pc:docMk/>
          <pc:sldMk cId="497376315" sldId="364"/>
        </pc:sldMkLst>
        <pc:picChg chg="add mod">
          <ac:chgData name="한다솜(Han Dasom)(dasom12)" userId="5ad55384-8d9b-42b1-a01f-2469a256355b" providerId="ADAL" clId="{2FFC37D2-0773-4839-B9CE-29EC6EFCB16D}" dt="2021-12-14T08:28:39.101" v="190"/>
          <ac:picMkLst>
            <pc:docMk/>
            <pc:sldMk cId="497376315" sldId="364"/>
            <ac:picMk id="3" creationId="{AC9DF373-8813-4BE9-A1D7-266479901EA6}"/>
          </ac:picMkLst>
        </pc:picChg>
      </pc:sldChg>
      <pc:sldChg chg="addSp modSp mod modAnim">
        <pc:chgData name="한다솜(Han Dasom)(dasom12)" userId="5ad55384-8d9b-42b1-a01f-2469a256355b" providerId="ADAL" clId="{2FFC37D2-0773-4839-B9CE-29EC6EFCB16D}" dt="2021-12-15T06:37:31.106" v="342"/>
        <pc:sldMkLst>
          <pc:docMk/>
          <pc:sldMk cId="1431828821" sldId="365"/>
        </pc:sldMkLst>
        <pc:picChg chg="add mod">
          <ac:chgData name="한다솜(Han Dasom)(dasom12)" userId="5ad55384-8d9b-42b1-a01f-2469a256355b" providerId="ADAL" clId="{2FFC37D2-0773-4839-B9CE-29EC6EFCB16D}" dt="2021-12-14T08:28:49.739" v="192" actId="1076"/>
          <ac:picMkLst>
            <pc:docMk/>
            <pc:sldMk cId="1431828821" sldId="365"/>
            <ac:picMk id="3" creationId="{683990D9-B042-4515-9A12-3B3FBA57445E}"/>
          </ac:picMkLst>
        </pc:picChg>
      </pc:sldChg>
      <pc:sldChg chg="addSp modSp mod modAnim">
        <pc:chgData name="한다솜(Han Dasom)(dasom12)" userId="5ad55384-8d9b-42b1-a01f-2469a256355b" providerId="ADAL" clId="{2FFC37D2-0773-4839-B9CE-29EC6EFCB16D}" dt="2021-12-15T06:37:10.165" v="338"/>
        <pc:sldMkLst>
          <pc:docMk/>
          <pc:sldMk cId="1554522214" sldId="369"/>
        </pc:sldMkLst>
        <pc:picChg chg="add mod">
          <ac:chgData name="한다솜(Han Dasom)(dasom12)" userId="5ad55384-8d9b-42b1-a01f-2469a256355b" providerId="ADAL" clId="{2FFC37D2-0773-4839-B9CE-29EC6EFCB16D}" dt="2021-12-14T08:30:56.284" v="203" actId="1076"/>
          <ac:picMkLst>
            <pc:docMk/>
            <pc:sldMk cId="1554522214" sldId="369"/>
            <ac:picMk id="2" creationId="{758A4138-719E-4BC8-B925-4AEA7BE4F420}"/>
          </ac:picMkLst>
        </pc:picChg>
      </pc:sldChg>
      <pc:sldChg chg="modSp mod">
        <pc:chgData name="한다솜(Han Dasom)(dasom12)" userId="5ad55384-8d9b-42b1-a01f-2469a256355b" providerId="ADAL" clId="{2FFC37D2-0773-4839-B9CE-29EC6EFCB16D}" dt="2021-12-14T07:29:51.541" v="102" actId="207"/>
        <pc:sldMkLst>
          <pc:docMk/>
          <pc:sldMk cId="1096269005" sldId="370"/>
        </pc:sldMkLst>
        <pc:spChg chg="mod">
          <ac:chgData name="한다솜(Han Dasom)(dasom12)" userId="5ad55384-8d9b-42b1-a01f-2469a256355b" providerId="ADAL" clId="{2FFC37D2-0773-4839-B9CE-29EC6EFCB16D}" dt="2021-12-14T07:29:51.541" v="102" actId="207"/>
          <ac:spMkLst>
            <pc:docMk/>
            <pc:sldMk cId="1096269005" sldId="370"/>
            <ac:spMk id="3" creationId="{93D6F683-3047-4990-AFDD-78F60BA7F310}"/>
          </ac:spMkLst>
        </pc:spChg>
      </pc:sldChg>
      <pc:sldChg chg="addSp modSp modAnim">
        <pc:chgData name="한다솜(Han Dasom)(dasom12)" userId="5ad55384-8d9b-42b1-a01f-2469a256355b" providerId="ADAL" clId="{2FFC37D2-0773-4839-B9CE-29EC6EFCB16D}" dt="2021-12-15T06:37:06.153" v="337"/>
        <pc:sldMkLst>
          <pc:docMk/>
          <pc:sldMk cId="4018656786" sldId="371"/>
        </pc:sldMkLst>
        <pc:picChg chg="add mod">
          <ac:chgData name="한다솜(Han Dasom)(dasom12)" userId="5ad55384-8d9b-42b1-a01f-2469a256355b" providerId="ADAL" clId="{2FFC37D2-0773-4839-B9CE-29EC6EFCB16D}" dt="2021-12-14T08:31:00.946" v="204"/>
          <ac:picMkLst>
            <pc:docMk/>
            <pc:sldMk cId="4018656786" sldId="371"/>
            <ac:picMk id="5" creationId="{FAB3973C-5157-45E3-8E32-9AF0F66C922C}"/>
          </ac:picMkLst>
        </pc:picChg>
      </pc:sldChg>
      <pc:sldChg chg="addSp modSp modAnim">
        <pc:chgData name="한다솜(Han Dasom)(dasom12)" userId="5ad55384-8d9b-42b1-a01f-2469a256355b" providerId="ADAL" clId="{2FFC37D2-0773-4839-B9CE-29EC6EFCB16D}" dt="2021-12-15T06:37:02.322" v="336"/>
        <pc:sldMkLst>
          <pc:docMk/>
          <pc:sldMk cId="1958640095" sldId="372"/>
        </pc:sldMkLst>
        <pc:picChg chg="add mod">
          <ac:chgData name="한다솜(Han Dasom)(dasom12)" userId="5ad55384-8d9b-42b1-a01f-2469a256355b" providerId="ADAL" clId="{2FFC37D2-0773-4839-B9CE-29EC6EFCB16D}" dt="2021-12-14T08:31:18.896" v="205"/>
          <ac:picMkLst>
            <pc:docMk/>
            <pc:sldMk cId="1958640095" sldId="372"/>
            <ac:picMk id="2" creationId="{D9821E4F-79BE-443E-BD8B-5683136F065D}"/>
          </ac:picMkLst>
        </pc:picChg>
      </pc:sldChg>
      <pc:sldChg chg="addSp delSp modSp mod delAnim modAnim">
        <pc:chgData name="한다솜(Han Dasom)(dasom12)" userId="5ad55384-8d9b-42b1-a01f-2469a256355b" providerId="ADAL" clId="{2FFC37D2-0773-4839-B9CE-29EC6EFCB16D}" dt="2021-12-15T06:39:25.087" v="360"/>
        <pc:sldMkLst>
          <pc:docMk/>
          <pc:sldMk cId="294936994" sldId="374"/>
        </pc:sldMkLst>
        <pc:picChg chg="add del mod">
          <ac:chgData name="한다솜(Han Dasom)(dasom12)" userId="5ad55384-8d9b-42b1-a01f-2469a256355b" providerId="ADAL" clId="{2FFC37D2-0773-4839-B9CE-29EC6EFCB16D}" dt="2021-12-14T08:21:10.881" v="148" actId="478"/>
          <ac:picMkLst>
            <pc:docMk/>
            <pc:sldMk cId="294936994" sldId="374"/>
            <ac:picMk id="5" creationId="{ABA7EF01-C2DE-42E9-82A2-321A1B6068D0}"/>
          </ac:picMkLst>
        </pc:picChg>
        <pc:picChg chg="add mod">
          <ac:chgData name="한다솜(Han Dasom)(dasom12)" userId="5ad55384-8d9b-42b1-a01f-2469a256355b" providerId="ADAL" clId="{2FFC37D2-0773-4839-B9CE-29EC6EFCB16D}" dt="2021-12-14T08:22:22.512" v="156" actId="1076"/>
          <ac:picMkLst>
            <pc:docMk/>
            <pc:sldMk cId="294936994" sldId="374"/>
            <ac:picMk id="6" creationId="{A1432D52-282D-4A31-A3F9-E81A56B68F80}"/>
          </ac:picMkLst>
        </pc:picChg>
      </pc:sldChg>
      <pc:sldChg chg="addSp modSp modAnim">
        <pc:chgData name="한다솜(Han Dasom)(dasom12)" userId="5ad55384-8d9b-42b1-a01f-2469a256355b" providerId="ADAL" clId="{2FFC37D2-0773-4839-B9CE-29EC6EFCB16D}" dt="2021-12-15T06:39:19.387" v="359"/>
        <pc:sldMkLst>
          <pc:docMk/>
          <pc:sldMk cId="2251874986" sldId="375"/>
        </pc:sldMkLst>
        <pc:picChg chg="add mod">
          <ac:chgData name="한다솜(Han Dasom)(dasom12)" userId="5ad55384-8d9b-42b1-a01f-2469a256355b" providerId="ADAL" clId="{2FFC37D2-0773-4839-B9CE-29EC6EFCB16D}" dt="2021-12-14T08:22:34.918" v="157"/>
          <ac:picMkLst>
            <pc:docMk/>
            <pc:sldMk cId="2251874986" sldId="375"/>
            <ac:picMk id="4" creationId="{ED89807A-EEA6-4BF9-B653-F43E41B6B563}"/>
          </ac:picMkLst>
        </pc:picChg>
      </pc:sldChg>
      <pc:sldChg chg="addSp modSp modAnim">
        <pc:chgData name="한다솜(Han Dasom)(dasom12)" userId="5ad55384-8d9b-42b1-a01f-2469a256355b" providerId="ADAL" clId="{2FFC37D2-0773-4839-B9CE-29EC6EFCB16D}" dt="2021-12-15T06:39:14.829" v="358"/>
        <pc:sldMkLst>
          <pc:docMk/>
          <pc:sldMk cId="4157143880" sldId="376"/>
        </pc:sldMkLst>
        <pc:picChg chg="add mod">
          <ac:chgData name="한다솜(Han Dasom)(dasom12)" userId="5ad55384-8d9b-42b1-a01f-2469a256355b" providerId="ADAL" clId="{2FFC37D2-0773-4839-B9CE-29EC6EFCB16D}" dt="2021-12-14T08:22:47.227" v="158"/>
          <ac:picMkLst>
            <pc:docMk/>
            <pc:sldMk cId="4157143880" sldId="376"/>
            <ac:picMk id="4" creationId="{4F3964AA-08AF-45B5-9AEE-4A9D43F5F6F9}"/>
          </ac:picMkLst>
        </pc:picChg>
      </pc:sldChg>
      <pc:sldChg chg="addSp modSp mod modAnim">
        <pc:chgData name="한다솜(Han Dasom)(dasom12)" userId="5ad55384-8d9b-42b1-a01f-2469a256355b" providerId="ADAL" clId="{2FFC37D2-0773-4839-B9CE-29EC6EFCB16D}" dt="2021-12-15T06:42:18.784" v="378"/>
        <pc:sldMkLst>
          <pc:docMk/>
          <pc:sldMk cId="236987446" sldId="379"/>
        </pc:sldMkLst>
        <pc:picChg chg="add mod">
          <ac:chgData name="한다솜(Han Dasom)(dasom12)" userId="5ad55384-8d9b-42b1-a01f-2469a256355b" providerId="ADAL" clId="{2FFC37D2-0773-4839-B9CE-29EC6EFCB16D}" dt="2021-12-15T06:42:17.197" v="377" actId="1076"/>
          <ac:picMkLst>
            <pc:docMk/>
            <pc:sldMk cId="236987446" sldId="379"/>
            <ac:picMk id="3" creationId="{CF4E781B-3F0D-4D72-8BC4-90F870AB7125}"/>
          </ac:picMkLst>
        </pc:picChg>
      </pc:sldChg>
      <pc:sldChg chg="addSp modSp mod modAnim">
        <pc:chgData name="한다솜(Han Dasom)(dasom12)" userId="5ad55384-8d9b-42b1-a01f-2469a256355b" providerId="ADAL" clId="{2FFC37D2-0773-4839-B9CE-29EC6EFCB16D}" dt="2021-12-15T06:42:13.108" v="376"/>
        <pc:sldMkLst>
          <pc:docMk/>
          <pc:sldMk cId="297051769" sldId="385"/>
        </pc:sldMkLst>
        <pc:picChg chg="add mod">
          <ac:chgData name="한다솜(Han Dasom)(dasom12)" userId="5ad55384-8d9b-42b1-a01f-2469a256355b" providerId="ADAL" clId="{2FFC37D2-0773-4839-B9CE-29EC6EFCB16D}" dt="2021-12-15T06:42:10.676" v="375" actId="1076"/>
          <ac:picMkLst>
            <pc:docMk/>
            <pc:sldMk cId="297051769" sldId="385"/>
            <ac:picMk id="3" creationId="{77DFD30E-E34F-4EE4-8DCD-B04E85334952}"/>
          </ac:picMkLst>
        </pc:picChg>
      </pc:sldChg>
      <pc:sldChg chg="addSp delSp modSp mod delAnim modAnim">
        <pc:chgData name="한다솜(Han Dasom)(dasom12)" userId="5ad55384-8d9b-42b1-a01f-2469a256355b" providerId="ADAL" clId="{2FFC37D2-0773-4839-B9CE-29EC6EFCB16D}" dt="2021-12-15T06:41:49.596" v="370" actId="1076"/>
        <pc:sldMkLst>
          <pc:docMk/>
          <pc:sldMk cId="1706103315" sldId="386"/>
        </pc:sldMkLst>
        <pc:picChg chg="add del mod">
          <ac:chgData name="한다솜(Han Dasom)(dasom12)" userId="5ad55384-8d9b-42b1-a01f-2469a256355b" providerId="ADAL" clId="{2FFC37D2-0773-4839-B9CE-29EC6EFCB16D}" dt="2021-12-14T08:21:36.022" v="150" actId="478"/>
          <ac:picMkLst>
            <pc:docMk/>
            <pc:sldMk cId="1706103315" sldId="386"/>
            <ac:picMk id="3" creationId="{099DAF50-9B12-4AD0-B598-F6F58451DACE}"/>
          </ac:picMkLst>
        </pc:picChg>
        <pc:picChg chg="add mod">
          <ac:chgData name="한다솜(Han Dasom)(dasom12)" userId="5ad55384-8d9b-42b1-a01f-2469a256355b" providerId="ADAL" clId="{2FFC37D2-0773-4839-B9CE-29EC6EFCB16D}" dt="2021-12-15T06:41:49.596" v="370" actId="1076"/>
          <ac:picMkLst>
            <pc:docMk/>
            <pc:sldMk cId="1706103315" sldId="386"/>
            <ac:picMk id="4" creationId="{6943F020-8042-4B39-8BE2-EDF61D96924B}"/>
          </ac:picMkLst>
        </pc:picChg>
      </pc:sldChg>
      <pc:sldChg chg="addSp modSp modAnim">
        <pc:chgData name="한다솜(Han Dasom)(dasom12)" userId="5ad55384-8d9b-42b1-a01f-2469a256355b" providerId="ADAL" clId="{2FFC37D2-0773-4839-B9CE-29EC6EFCB16D}" dt="2021-12-15T06:42:07.536" v="374"/>
        <pc:sldMkLst>
          <pc:docMk/>
          <pc:sldMk cId="3488152362" sldId="387"/>
        </pc:sldMkLst>
        <pc:picChg chg="add mod">
          <ac:chgData name="한다솜(Han Dasom)(dasom12)" userId="5ad55384-8d9b-42b1-a01f-2469a256355b" providerId="ADAL" clId="{2FFC37D2-0773-4839-B9CE-29EC6EFCB16D}" dt="2021-12-14T08:19:07.245" v="142"/>
          <ac:picMkLst>
            <pc:docMk/>
            <pc:sldMk cId="3488152362" sldId="387"/>
            <ac:picMk id="2" creationId="{600401D8-E490-4FFE-9D09-38CF198214C0}"/>
          </ac:picMkLst>
        </pc:picChg>
      </pc:sldChg>
      <pc:sldChg chg="addSp modSp mod modAnim">
        <pc:chgData name="한다솜(Han Dasom)(dasom12)" userId="5ad55384-8d9b-42b1-a01f-2469a256355b" providerId="ADAL" clId="{2FFC37D2-0773-4839-B9CE-29EC6EFCB16D}" dt="2021-12-15T06:42:02.692" v="373"/>
        <pc:sldMkLst>
          <pc:docMk/>
          <pc:sldMk cId="1793375983" sldId="388"/>
        </pc:sldMkLst>
        <pc:picChg chg="add mod">
          <ac:chgData name="한다솜(Han Dasom)(dasom12)" userId="5ad55384-8d9b-42b1-a01f-2469a256355b" providerId="ADAL" clId="{2FFC37D2-0773-4839-B9CE-29EC6EFCB16D}" dt="2021-12-15T06:41:59.779" v="372" actId="1076"/>
          <ac:picMkLst>
            <pc:docMk/>
            <pc:sldMk cId="1793375983" sldId="388"/>
            <ac:picMk id="5" creationId="{5F195B46-94E0-4859-9F5F-C9B293D80B89}"/>
          </ac:picMkLst>
        </pc:picChg>
      </pc:sldChg>
      <pc:sldChg chg="addSp modSp mod modAnim">
        <pc:chgData name="한다솜(Han Dasom)(dasom12)" userId="5ad55384-8d9b-42b1-a01f-2469a256355b" providerId="ADAL" clId="{2FFC37D2-0773-4839-B9CE-29EC6EFCB16D}" dt="2021-12-15T06:41:54.802" v="371" actId="1076"/>
        <pc:sldMkLst>
          <pc:docMk/>
          <pc:sldMk cId="526886540" sldId="389"/>
        </pc:sldMkLst>
        <pc:picChg chg="add mod">
          <ac:chgData name="한다솜(Han Dasom)(dasom12)" userId="5ad55384-8d9b-42b1-a01f-2469a256355b" providerId="ADAL" clId="{2FFC37D2-0773-4839-B9CE-29EC6EFCB16D}" dt="2021-12-15T06:41:54.802" v="371" actId="1076"/>
          <ac:picMkLst>
            <pc:docMk/>
            <pc:sldMk cId="526886540" sldId="389"/>
            <ac:picMk id="3" creationId="{0D759FDB-A21A-4541-BCAF-6DADB28A9641}"/>
          </ac:picMkLst>
        </pc:picChg>
      </pc:sldChg>
      <pc:sldChg chg="addSp delSp modSp mod delAnim modAnim">
        <pc:chgData name="한다솜(Han Dasom)(dasom12)" userId="5ad55384-8d9b-42b1-a01f-2469a256355b" providerId="ADAL" clId="{2FFC37D2-0773-4839-B9CE-29EC6EFCB16D}" dt="2021-12-15T06:39:29.962" v="361"/>
        <pc:sldMkLst>
          <pc:docMk/>
          <pc:sldMk cId="3834791812" sldId="390"/>
        </pc:sldMkLst>
        <pc:picChg chg="add del mod">
          <ac:chgData name="한다솜(Han Dasom)(dasom12)" userId="5ad55384-8d9b-42b1-a01f-2469a256355b" providerId="ADAL" clId="{2FFC37D2-0773-4839-B9CE-29EC6EFCB16D}" dt="2021-12-14T08:21:32.375" v="149" actId="478"/>
          <ac:picMkLst>
            <pc:docMk/>
            <pc:sldMk cId="3834791812" sldId="390"/>
            <ac:picMk id="6" creationId="{FC80CF16-6845-482A-99B7-3CE6269C9CC8}"/>
          </ac:picMkLst>
        </pc:picChg>
        <pc:picChg chg="add mod">
          <ac:chgData name="한다솜(Han Dasom)(dasom12)" userId="5ad55384-8d9b-42b1-a01f-2469a256355b" providerId="ADAL" clId="{2FFC37D2-0773-4839-B9CE-29EC6EFCB16D}" dt="2021-12-14T08:22:11.279" v="154" actId="1076"/>
          <ac:picMkLst>
            <pc:docMk/>
            <pc:sldMk cId="3834791812" sldId="390"/>
            <ac:picMk id="10" creationId="{A3EE4159-76AD-4DF4-96CA-25329592EF65}"/>
          </ac:picMkLst>
        </pc:picChg>
      </pc:sldChg>
      <pc:sldChg chg="addSp delSp modSp mod delAnim modAnim">
        <pc:chgData name="한다솜(Han Dasom)(dasom12)" userId="5ad55384-8d9b-42b1-a01f-2469a256355b" providerId="ADAL" clId="{2FFC37D2-0773-4839-B9CE-29EC6EFCB16D}" dt="2021-12-15T06:38:07.771" v="350"/>
        <pc:sldMkLst>
          <pc:docMk/>
          <pc:sldMk cId="1783316462" sldId="393"/>
        </pc:sldMkLst>
        <pc:picChg chg="add del mod">
          <ac:chgData name="한다솜(Han Dasom)(dasom12)" userId="5ad55384-8d9b-42b1-a01f-2469a256355b" providerId="ADAL" clId="{2FFC37D2-0773-4839-B9CE-29EC6EFCB16D}" dt="2021-12-14T08:26:48.603" v="177" actId="478"/>
          <ac:picMkLst>
            <pc:docMk/>
            <pc:sldMk cId="1783316462" sldId="393"/>
            <ac:picMk id="6" creationId="{30530009-401B-485C-A1D7-1B6BE96F9019}"/>
          </ac:picMkLst>
        </pc:picChg>
        <pc:picChg chg="add mod">
          <ac:chgData name="한다솜(Han Dasom)(dasom12)" userId="5ad55384-8d9b-42b1-a01f-2469a256355b" providerId="ADAL" clId="{2FFC37D2-0773-4839-B9CE-29EC6EFCB16D}" dt="2021-12-14T08:27:33.411" v="182"/>
          <ac:picMkLst>
            <pc:docMk/>
            <pc:sldMk cId="1783316462" sldId="393"/>
            <ac:picMk id="9" creationId="{1A35A50A-4299-47EE-9450-9FF8057DDF22}"/>
          </ac:picMkLst>
        </pc:picChg>
      </pc:sldChg>
      <pc:sldChg chg="addSp delSp modSp mod delAnim modAnim">
        <pc:chgData name="한다솜(Han Dasom)(dasom12)" userId="5ad55384-8d9b-42b1-a01f-2469a256355b" providerId="ADAL" clId="{2FFC37D2-0773-4839-B9CE-29EC6EFCB16D}" dt="2021-12-15T06:38:04.168" v="349"/>
        <pc:sldMkLst>
          <pc:docMk/>
          <pc:sldMk cId="2764291286" sldId="394"/>
        </pc:sldMkLst>
        <pc:picChg chg="add del mod">
          <ac:chgData name="한다솜(Han Dasom)(dasom12)" userId="5ad55384-8d9b-42b1-a01f-2469a256355b" providerId="ADAL" clId="{2FFC37D2-0773-4839-B9CE-29EC6EFCB16D}" dt="2021-12-14T08:26:38.160" v="176" actId="478"/>
          <ac:picMkLst>
            <pc:docMk/>
            <pc:sldMk cId="2764291286" sldId="394"/>
            <ac:picMk id="12" creationId="{4791EBF3-9294-4DA7-8D77-8B91B4BDB53D}"/>
          </ac:picMkLst>
        </pc:picChg>
        <pc:picChg chg="add mod">
          <ac:chgData name="한다솜(Han Dasom)(dasom12)" userId="5ad55384-8d9b-42b1-a01f-2469a256355b" providerId="ADAL" clId="{2FFC37D2-0773-4839-B9CE-29EC6EFCB16D}" dt="2021-12-14T08:27:38.304" v="183"/>
          <ac:picMkLst>
            <pc:docMk/>
            <pc:sldMk cId="2764291286" sldId="394"/>
            <ac:picMk id="13" creationId="{CB415471-F425-4480-8906-F25652C6CDD9}"/>
          </ac:picMkLst>
        </pc:picChg>
      </pc:sldChg>
      <pc:sldChg chg="addSp modSp modAnim">
        <pc:chgData name="한다솜(Han Dasom)(dasom12)" userId="5ad55384-8d9b-42b1-a01f-2469a256355b" providerId="ADAL" clId="{2FFC37D2-0773-4839-B9CE-29EC6EFCB16D}" dt="2021-12-15T06:37:46.593" v="345"/>
        <pc:sldMkLst>
          <pc:docMk/>
          <pc:sldMk cId="2988330766" sldId="395"/>
        </pc:sldMkLst>
        <pc:picChg chg="add mod">
          <ac:chgData name="한다솜(Han Dasom)(dasom12)" userId="5ad55384-8d9b-42b1-a01f-2469a256355b" providerId="ADAL" clId="{2FFC37D2-0773-4839-B9CE-29EC6EFCB16D}" dt="2021-12-14T08:28:17.134" v="188"/>
          <ac:picMkLst>
            <pc:docMk/>
            <pc:sldMk cId="2988330766" sldId="395"/>
            <ac:picMk id="2" creationId="{EFE1BDB3-C45C-4C5D-8BB6-3E3D8363DE8B}"/>
          </ac:picMkLst>
        </pc:picChg>
      </pc:sldChg>
      <pc:sldChg chg="addSp delSp modSp mod delAnim modAnim">
        <pc:chgData name="한다솜(Han Dasom)(dasom12)" userId="5ad55384-8d9b-42b1-a01f-2469a256355b" providerId="ADAL" clId="{2FFC37D2-0773-4839-B9CE-29EC6EFCB16D}" dt="2021-12-15T06:37:26.675" v="341"/>
        <pc:sldMkLst>
          <pc:docMk/>
          <pc:sldMk cId="2473241692" sldId="396"/>
        </pc:sldMkLst>
        <pc:spChg chg="add del mod">
          <ac:chgData name="한다솜(Han Dasom)(dasom12)" userId="5ad55384-8d9b-42b1-a01f-2469a256355b" providerId="ADAL" clId="{2FFC37D2-0773-4839-B9CE-29EC6EFCB16D}" dt="2021-12-15T05:59:39.205" v="283" actId="478"/>
          <ac:spMkLst>
            <pc:docMk/>
            <pc:sldMk cId="2473241692" sldId="396"/>
            <ac:spMk id="7" creationId="{F69EBD37-D8CE-4B17-93DE-7E256D442282}"/>
          </ac:spMkLst>
        </pc:spChg>
        <pc:picChg chg="add del mod">
          <ac:chgData name="한다솜(Han Dasom)(dasom12)" userId="5ad55384-8d9b-42b1-a01f-2469a256355b" providerId="ADAL" clId="{2FFC37D2-0773-4839-B9CE-29EC6EFCB16D}" dt="2021-12-14T08:29:08.999" v="195" actId="478"/>
          <ac:picMkLst>
            <pc:docMk/>
            <pc:sldMk cId="2473241692" sldId="396"/>
            <ac:picMk id="4" creationId="{FA309D9F-B400-4C9B-BECB-306435C0FDDD}"/>
          </ac:picMkLst>
        </pc:picChg>
        <pc:picChg chg="add del mod">
          <ac:chgData name="한다솜(Han Dasom)(dasom12)" userId="5ad55384-8d9b-42b1-a01f-2469a256355b" providerId="ADAL" clId="{2FFC37D2-0773-4839-B9CE-29EC6EFCB16D}" dt="2021-12-14T08:29:44.088" v="197" actId="478"/>
          <ac:picMkLst>
            <pc:docMk/>
            <pc:sldMk cId="2473241692" sldId="396"/>
            <ac:picMk id="5" creationId="{8199A097-C90F-4A56-84BD-905B7C32A905}"/>
          </ac:picMkLst>
        </pc:picChg>
        <pc:picChg chg="add mod">
          <ac:chgData name="한다솜(Han Dasom)(dasom12)" userId="5ad55384-8d9b-42b1-a01f-2469a256355b" providerId="ADAL" clId="{2FFC37D2-0773-4839-B9CE-29EC6EFCB16D}" dt="2021-12-15T05:59:36.769" v="282" actId="1076"/>
          <ac:picMkLst>
            <pc:docMk/>
            <pc:sldMk cId="2473241692" sldId="396"/>
            <ac:picMk id="8" creationId="{4F55467C-0C54-46FE-805A-4E2107DDCF34}"/>
          </ac:picMkLst>
        </pc:picChg>
      </pc:sldChg>
      <pc:sldChg chg="addSp modSp modAnim">
        <pc:chgData name="한다솜(Han Dasom)(dasom12)" userId="5ad55384-8d9b-42b1-a01f-2469a256355b" providerId="ADAL" clId="{2FFC37D2-0773-4839-B9CE-29EC6EFCB16D}" dt="2021-12-15T06:37:54.617" v="347"/>
        <pc:sldMkLst>
          <pc:docMk/>
          <pc:sldMk cId="3664711061" sldId="397"/>
        </pc:sldMkLst>
        <pc:picChg chg="add mod">
          <ac:chgData name="한다솜(Han Dasom)(dasom12)" userId="5ad55384-8d9b-42b1-a01f-2469a256355b" providerId="ADAL" clId="{2FFC37D2-0773-4839-B9CE-29EC6EFCB16D}" dt="2021-12-14T08:27:55.286" v="185"/>
          <ac:picMkLst>
            <pc:docMk/>
            <pc:sldMk cId="3664711061" sldId="397"/>
            <ac:picMk id="2" creationId="{EFA738E7-0BE9-44E8-A712-8ECF5ED329AA}"/>
          </ac:picMkLst>
        </pc:picChg>
      </pc:sldChg>
      <pc:sldChg chg="addSp modSp mod modAnim">
        <pc:chgData name="한다솜(Han Dasom)(dasom12)" userId="5ad55384-8d9b-42b1-a01f-2469a256355b" providerId="ADAL" clId="{2FFC37D2-0773-4839-B9CE-29EC6EFCB16D}" dt="2021-12-15T06:40:48.379" v="369" actId="1035"/>
        <pc:sldMkLst>
          <pc:docMk/>
          <pc:sldMk cId="446885844" sldId="398"/>
        </pc:sldMkLst>
        <pc:picChg chg="add mod">
          <ac:chgData name="한다솜(Han Dasom)(dasom12)" userId="5ad55384-8d9b-42b1-a01f-2469a256355b" providerId="ADAL" clId="{2FFC37D2-0773-4839-B9CE-29EC6EFCB16D}" dt="2021-12-15T06:40:48.379" v="369" actId="1035"/>
          <ac:picMkLst>
            <pc:docMk/>
            <pc:sldMk cId="446885844" sldId="398"/>
            <ac:picMk id="4" creationId="{B51BC0A0-5BAD-401B-872A-F2F4A6922DD4}"/>
          </ac:picMkLst>
        </pc:picChg>
      </pc:sldChg>
      <pc:sldChg chg="addSp delSp modSp mod modAnim">
        <pc:chgData name="한다솜(Han Dasom)(dasom12)" userId="5ad55384-8d9b-42b1-a01f-2469a256355b" providerId="ADAL" clId="{2FFC37D2-0773-4839-B9CE-29EC6EFCB16D}" dt="2021-12-15T06:37:17.672" v="339"/>
        <pc:sldMkLst>
          <pc:docMk/>
          <pc:sldMk cId="595585089" sldId="399"/>
        </pc:sldMkLst>
        <pc:spChg chg="add del mod">
          <ac:chgData name="한다솜(Han Dasom)(dasom12)" userId="5ad55384-8d9b-42b1-a01f-2469a256355b" providerId="ADAL" clId="{2FFC37D2-0773-4839-B9CE-29EC6EFCB16D}" dt="2021-12-15T06:02:42.787" v="286" actId="478"/>
          <ac:spMkLst>
            <pc:docMk/>
            <pc:sldMk cId="595585089" sldId="399"/>
            <ac:spMk id="5" creationId="{0370CC55-29DA-4BBA-8FFB-4CFC2535297F}"/>
          </ac:spMkLst>
        </pc:spChg>
        <pc:picChg chg="add mod">
          <ac:chgData name="한다솜(Han Dasom)(dasom12)" userId="5ad55384-8d9b-42b1-a01f-2469a256355b" providerId="ADAL" clId="{2FFC37D2-0773-4839-B9CE-29EC6EFCB16D}" dt="2021-12-15T06:02:21.739" v="285" actId="1076"/>
          <ac:picMkLst>
            <pc:docMk/>
            <pc:sldMk cId="595585089" sldId="399"/>
            <ac:picMk id="4" creationId="{2658FDCA-C74E-4167-820E-F865EBD43896}"/>
          </ac:picMkLst>
        </pc:picChg>
      </pc:sldChg>
      <pc:sldChg chg="addSp delSp modSp mod delAnim modAnim">
        <pc:chgData name="한다솜(Han Dasom)(dasom12)" userId="5ad55384-8d9b-42b1-a01f-2469a256355b" providerId="ADAL" clId="{2FFC37D2-0773-4839-B9CE-29EC6EFCB16D}" dt="2021-12-15T06:42:28.896" v="381"/>
        <pc:sldMkLst>
          <pc:docMk/>
          <pc:sldMk cId="3452123354" sldId="400"/>
        </pc:sldMkLst>
        <pc:spChg chg="add del mod">
          <ac:chgData name="한다솜(Han Dasom)(dasom12)" userId="5ad55384-8d9b-42b1-a01f-2469a256355b" providerId="ADAL" clId="{2FFC37D2-0773-4839-B9CE-29EC6EFCB16D}" dt="2021-12-15T05:38:57.014" v="276" actId="478"/>
          <ac:spMkLst>
            <pc:docMk/>
            <pc:sldMk cId="3452123354" sldId="400"/>
            <ac:spMk id="11" creationId="{B2053F55-1772-4D7D-9051-6DA56ECBC3C9}"/>
          </ac:spMkLst>
        </pc:spChg>
        <pc:picChg chg="add del mod">
          <ac:chgData name="한다솜(Han Dasom)(dasom12)" userId="5ad55384-8d9b-42b1-a01f-2469a256355b" providerId="ADAL" clId="{2FFC37D2-0773-4839-B9CE-29EC6EFCB16D}" dt="2021-12-14T08:04:51.014" v="136" actId="478"/>
          <ac:picMkLst>
            <pc:docMk/>
            <pc:sldMk cId="3452123354" sldId="400"/>
            <ac:picMk id="2" creationId="{36EF7941-038A-4E3D-A4E7-3304A2B2806D}"/>
          </ac:picMkLst>
        </pc:picChg>
        <pc:picChg chg="add mod">
          <ac:chgData name="한다솜(Han Dasom)(dasom12)" userId="5ad55384-8d9b-42b1-a01f-2469a256355b" providerId="ADAL" clId="{2FFC37D2-0773-4839-B9CE-29EC6EFCB16D}" dt="2021-12-15T05:38:55.060" v="275"/>
          <ac:picMkLst>
            <pc:docMk/>
            <pc:sldMk cId="3452123354" sldId="400"/>
            <ac:picMk id="3" creationId="{965A5401-FCF1-4598-AFA0-EC67196D63E7}"/>
          </ac:picMkLst>
        </pc:picChg>
      </pc:sldChg>
      <pc:sldChg chg="modSp mod">
        <pc:chgData name="한다솜(Han Dasom)(dasom12)" userId="5ad55384-8d9b-42b1-a01f-2469a256355b" providerId="ADAL" clId="{2FFC37D2-0773-4839-B9CE-29EC6EFCB16D}" dt="2021-12-14T07:24:43.016" v="23"/>
        <pc:sldMkLst>
          <pc:docMk/>
          <pc:sldMk cId="3157396476" sldId="401"/>
        </pc:sldMkLst>
        <pc:spChg chg="mod">
          <ac:chgData name="한다솜(Han Dasom)(dasom12)" userId="5ad55384-8d9b-42b1-a01f-2469a256355b" providerId="ADAL" clId="{2FFC37D2-0773-4839-B9CE-29EC6EFCB16D}" dt="2021-12-14T07:24:43.016" v="23"/>
          <ac:spMkLst>
            <pc:docMk/>
            <pc:sldMk cId="3157396476" sldId="401"/>
            <ac:spMk id="62" creationId="{FF559238-C322-4CEA-B980-C0526FA575CC}"/>
          </ac:spMkLst>
        </pc:spChg>
      </pc:sldChg>
      <pc:sldChg chg="addSp delSp modSp mod modAnim">
        <pc:chgData name="한다솜(Han Dasom)(dasom12)" userId="5ad55384-8d9b-42b1-a01f-2469a256355b" providerId="ADAL" clId="{2FFC37D2-0773-4839-B9CE-29EC6EFCB16D}" dt="2021-12-15T06:38:30.015" v="355"/>
        <pc:sldMkLst>
          <pc:docMk/>
          <pc:sldMk cId="1694932899" sldId="402"/>
        </pc:sldMkLst>
        <pc:spChg chg="add del mod">
          <ac:chgData name="한다솜(Han Dasom)(dasom12)" userId="5ad55384-8d9b-42b1-a01f-2469a256355b" providerId="ADAL" clId="{2FFC37D2-0773-4839-B9CE-29EC6EFCB16D}" dt="2021-12-15T05:53:42.188" v="280" actId="478"/>
          <ac:spMkLst>
            <pc:docMk/>
            <pc:sldMk cId="1694932899" sldId="402"/>
            <ac:spMk id="18" creationId="{9FCF7C4E-C4CC-48BE-80F2-FEFE05A61E1B}"/>
          </ac:spMkLst>
        </pc:spChg>
        <pc:picChg chg="add mod">
          <ac:chgData name="한다솜(Han Dasom)(dasom12)" userId="5ad55384-8d9b-42b1-a01f-2469a256355b" providerId="ADAL" clId="{2FFC37D2-0773-4839-B9CE-29EC6EFCB16D}" dt="2021-12-15T05:53:39.872" v="279"/>
          <ac:picMkLst>
            <pc:docMk/>
            <pc:sldMk cId="1694932899" sldId="402"/>
            <ac:picMk id="2" creationId="{E68BBE5E-5186-4198-BEBA-4C62735445A5}"/>
          </ac:picMkLst>
        </pc:picChg>
      </pc:sldChg>
      <pc:sldChg chg="addSp delSp modSp mod delAnim modAnim">
        <pc:chgData name="한다솜(Han Dasom)(dasom12)" userId="5ad55384-8d9b-42b1-a01f-2469a256355b" providerId="ADAL" clId="{2FFC37D2-0773-4839-B9CE-29EC6EFCB16D}" dt="2021-12-15T06:38:36.378" v="356"/>
        <pc:sldMkLst>
          <pc:docMk/>
          <pc:sldMk cId="2074240318" sldId="403"/>
        </pc:sldMkLst>
        <pc:spChg chg="add del mod">
          <ac:chgData name="한다솜(Han Dasom)(dasom12)" userId="5ad55384-8d9b-42b1-a01f-2469a256355b" providerId="ADAL" clId="{2FFC37D2-0773-4839-B9CE-29EC6EFCB16D}" dt="2021-12-15T05:49:32.598" v="277" actId="478"/>
          <ac:spMkLst>
            <pc:docMk/>
            <pc:sldMk cId="2074240318" sldId="403"/>
            <ac:spMk id="10" creationId="{42A844EC-8553-4EA7-9E57-481D1BC65243}"/>
          </ac:spMkLst>
        </pc:spChg>
        <pc:picChg chg="add del mod">
          <ac:chgData name="한다솜(Han Dasom)(dasom12)" userId="5ad55384-8d9b-42b1-a01f-2469a256355b" providerId="ADAL" clId="{2FFC37D2-0773-4839-B9CE-29EC6EFCB16D}" dt="2021-12-14T08:23:24.039" v="161" actId="478"/>
          <ac:picMkLst>
            <pc:docMk/>
            <pc:sldMk cId="2074240318" sldId="403"/>
            <ac:picMk id="2" creationId="{3B20CC68-1181-470B-AC4C-B9926B0202F4}"/>
          </ac:picMkLst>
        </pc:picChg>
        <pc:picChg chg="add mod">
          <ac:chgData name="한다솜(Han Dasom)(dasom12)" userId="5ad55384-8d9b-42b1-a01f-2469a256355b" providerId="ADAL" clId="{2FFC37D2-0773-4839-B9CE-29EC6EFCB16D}" dt="2021-12-15T05:49:36.682" v="278"/>
          <ac:picMkLst>
            <pc:docMk/>
            <pc:sldMk cId="2074240318" sldId="403"/>
            <ac:picMk id="3" creationId="{72A48FC0-5DD5-4396-9035-57498258EBED}"/>
          </ac:picMkLst>
        </pc:picChg>
      </pc:sldChg>
      <pc:sldChg chg="addSp modSp mod modAnim">
        <pc:chgData name="한다솜(Han Dasom)(dasom12)" userId="5ad55384-8d9b-42b1-a01f-2469a256355b" providerId="ADAL" clId="{2FFC37D2-0773-4839-B9CE-29EC6EFCB16D}" dt="2021-12-15T06:36:22.795" v="328"/>
        <pc:sldMkLst>
          <pc:docMk/>
          <pc:sldMk cId="2040879335" sldId="404"/>
        </pc:sldMkLst>
        <pc:picChg chg="add mod">
          <ac:chgData name="한다솜(Han Dasom)(dasom12)" userId="5ad55384-8d9b-42b1-a01f-2469a256355b" providerId="ADAL" clId="{2FFC37D2-0773-4839-B9CE-29EC6EFCB16D}" dt="2021-12-14T08:34:26.921" v="216" actId="1076"/>
          <ac:picMkLst>
            <pc:docMk/>
            <pc:sldMk cId="2040879335" sldId="404"/>
            <ac:picMk id="3" creationId="{FF7C251C-0468-4C70-939F-C13DD0E6DCFB}"/>
          </ac:picMkLst>
        </pc:picChg>
      </pc:sldChg>
      <pc:sldChg chg="addSp delSp modSp mod modAnim">
        <pc:chgData name="한다솜(Han Dasom)(dasom12)" userId="5ad55384-8d9b-42b1-a01f-2469a256355b" providerId="ADAL" clId="{2FFC37D2-0773-4839-B9CE-29EC6EFCB16D}" dt="2021-12-15T06:33:46.795" v="304"/>
        <pc:sldMkLst>
          <pc:docMk/>
          <pc:sldMk cId="960102728" sldId="405"/>
        </pc:sldMkLst>
        <pc:spChg chg="add del mod">
          <ac:chgData name="한다솜(Han Dasom)(dasom12)" userId="5ad55384-8d9b-42b1-a01f-2469a256355b" providerId="ADAL" clId="{2FFC37D2-0773-4839-B9CE-29EC6EFCB16D}" dt="2021-12-15T06:29:30.464" v="300" actId="478"/>
          <ac:spMkLst>
            <pc:docMk/>
            <pc:sldMk cId="960102728" sldId="405"/>
            <ac:spMk id="34" creationId="{6580A1DA-38C7-4D8A-831E-35B6C6877D0A}"/>
          </ac:spMkLst>
        </pc:spChg>
        <pc:picChg chg="add mod">
          <ac:chgData name="한다솜(Han Dasom)(dasom12)" userId="5ad55384-8d9b-42b1-a01f-2469a256355b" providerId="ADAL" clId="{2FFC37D2-0773-4839-B9CE-29EC6EFCB16D}" dt="2021-12-15T06:29:27.242" v="299"/>
          <ac:picMkLst>
            <pc:docMk/>
            <pc:sldMk cId="960102728" sldId="405"/>
            <ac:picMk id="3" creationId="{3F4D21ED-58FF-4504-B420-87F31E53222C}"/>
          </ac:picMkLst>
        </pc:picChg>
      </pc:sldChg>
      <pc:sldChg chg="addSp modSp mod modAnim">
        <pc:chgData name="한다솜(Han Dasom)(dasom12)" userId="5ad55384-8d9b-42b1-a01f-2469a256355b" providerId="ADAL" clId="{2FFC37D2-0773-4839-B9CE-29EC6EFCB16D}" dt="2021-12-15T06:37:50.363" v="346"/>
        <pc:sldMkLst>
          <pc:docMk/>
          <pc:sldMk cId="2312267924" sldId="408"/>
        </pc:sldMkLst>
        <pc:picChg chg="add mod">
          <ac:chgData name="한다솜(Han Dasom)(dasom12)" userId="5ad55384-8d9b-42b1-a01f-2469a256355b" providerId="ADAL" clId="{2FFC37D2-0773-4839-B9CE-29EC6EFCB16D}" dt="2021-12-14T08:28:06.581" v="187" actId="1076"/>
          <ac:picMkLst>
            <pc:docMk/>
            <pc:sldMk cId="2312267924" sldId="408"/>
            <ac:picMk id="2" creationId="{AB31DB07-24FA-4046-8F31-091AD4CD58FA}"/>
          </ac:picMkLst>
        </pc:picChg>
      </pc:sldChg>
      <pc:sldChg chg="addSp modSp modAnim">
        <pc:chgData name="한다솜(Han Dasom)(dasom12)" userId="5ad55384-8d9b-42b1-a01f-2469a256355b" providerId="ADAL" clId="{2FFC37D2-0773-4839-B9CE-29EC6EFCB16D}" dt="2021-12-15T06:36:56.614" v="335"/>
        <pc:sldMkLst>
          <pc:docMk/>
          <pc:sldMk cId="2168634842" sldId="416"/>
        </pc:sldMkLst>
        <pc:picChg chg="add mod">
          <ac:chgData name="한다솜(Han Dasom)(dasom12)" userId="5ad55384-8d9b-42b1-a01f-2469a256355b" providerId="ADAL" clId="{2FFC37D2-0773-4839-B9CE-29EC6EFCB16D}" dt="2021-12-14T08:32:01.803" v="206"/>
          <ac:picMkLst>
            <pc:docMk/>
            <pc:sldMk cId="2168634842" sldId="416"/>
            <ac:picMk id="2" creationId="{3346FD7C-F633-411E-9A4F-6DCC5C974CF0}"/>
          </ac:picMkLst>
        </pc:picChg>
      </pc:sldChg>
      <pc:sldChg chg="addSp modSp modAnim">
        <pc:chgData name="한다솜(Han Dasom)(dasom12)" userId="5ad55384-8d9b-42b1-a01f-2469a256355b" providerId="ADAL" clId="{2FFC37D2-0773-4839-B9CE-29EC6EFCB16D}" dt="2021-12-15T06:36:51.433" v="334"/>
        <pc:sldMkLst>
          <pc:docMk/>
          <pc:sldMk cId="4137191669" sldId="417"/>
        </pc:sldMkLst>
        <pc:picChg chg="add mod">
          <ac:chgData name="한다솜(Han Dasom)(dasom12)" userId="5ad55384-8d9b-42b1-a01f-2469a256355b" providerId="ADAL" clId="{2FFC37D2-0773-4839-B9CE-29EC6EFCB16D}" dt="2021-12-14T08:32:20.154" v="207"/>
          <ac:picMkLst>
            <pc:docMk/>
            <pc:sldMk cId="4137191669" sldId="417"/>
            <ac:picMk id="2" creationId="{A0385936-03CF-4B37-BC1E-39B5BA3260FE}"/>
          </ac:picMkLst>
        </pc:picChg>
      </pc:sldChg>
      <pc:sldChg chg="addSp delSp modSp mod delAnim modAnim">
        <pc:chgData name="한다솜(Han Dasom)(dasom12)" userId="5ad55384-8d9b-42b1-a01f-2469a256355b" providerId="ADAL" clId="{2FFC37D2-0773-4839-B9CE-29EC6EFCB16D}" dt="2021-12-15T07:23:01.607" v="403"/>
        <pc:sldMkLst>
          <pc:docMk/>
          <pc:sldMk cId="3162198623" sldId="418"/>
        </pc:sldMkLst>
        <pc:picChg chg="add del mod">
          <ac:chgData name="한다솜(Han Dasom)(dasom12)" userId="5ad55384-8d9b-42b1-a01f-2469a256355b" providerId="ADAL" clId="{2FFC37D2-0773-4839-B9CE-29EC6EFCB16D}" dt="2021-12-15T07:18:23.772" v="397" actId="478"/>
          <ac:picMkLst>
            <pc:docMk/>
            <pc:sldMk cId="3162198623" sldId="418"/>
            <ac:picMk id="3" creationId="{AE81B4C1-ECAA-4194-8CF9-69501B592928}"/>
          </ac:picMkLst>
        </pc:picChg>
        <pc:picChg chg="add del mod">
          <ac:chgData name="한다솜(Han Dasom)(dasom12)" userId="5ad55384-8d9b-42b1-a01f-2469a256355b" providerId="ADAL" clId="{2FFC37D2-0773-4839-B9CE-29EC6EFCB16D}" dt="2021-12-15T07:22:09.384" v="400" actId="478"/>
          <ac:picMkLst>
            <pc:docMk/>
            <pc:sldMk cId="3162198623" sldId="418"/>
            <ac:picMk id="4" creationId="{83A5D327-50F8-401E-8A48-C1258D9D8ED8}"/>
          </ac:picMkLst>
        </pc:picChg>
        <pc:picChg chg="add mod">
          <ac:chgData name="한다솜(Han Dasom)(dasom12)" userId="5ad55384-8d9b-42b1-a01f-2469a256355b" providerId="ADAL" clId="{2FFC37D2-0773-4839-B9CE-29EC6EFCB16D}" dt="2021-12-15T07:22:50.475" v="402" actId="1076"/>
          <ac:picMkLst>
            <pc:docMk/>
            <pc:sldMk cId="3162198623" sldId="418"/>
            <ac:picMk id="5" creationId="{9DD2136D-8A7E-48FA-83D5-BAB5CBE9B99A}"/>
          </ac:picMkLst>
        </pc:picChg>
      </pc:sldChg>
      <pc:sldChg chg="addSp delSp modSp mod delAnim modAnim">
        <pc:chgData name="한다솜(Han Dasom)(dasom12)" userId="5ad55384-8d9b-42b1-a01f-2469a256355b" providerId="ADAL" clId="{2FFC37D2-0773-4839-B9CE-29EC6EFCB16D}" dt="2021-12-15T06:36:40.569" v="332"/>
        <pc:sldMkLst>
          <pc:docMk/>
          <pc:sldMk cId="2881200556" sldId="419"/>
        </pc:sldMkLst>
        <pc:picChg chg="add del mod">
          <ac:chgData name="한다솜(Han Dasom)(dasom12)" userId="5ad55384-8d9b-42b1-a01f-2469a256355b" providerId="ADAL" clId="{2FFC37D2-0773-4839-B9CE-29EC6EFCB16D}" dt="2021-12-14T08:32:30.425" v="209" actId="478"/>
          <ac:picMkLst>
            <pc:docMk/>
            <pc:sldMk cId="2881200556" sldId="419"/>
            <ac:picMk id="2" creationId="{D968A240-F121-4A9E-AAC5-32B51980362A}"/>
          </ac:picMkLst>
        </pc:picChg>
        <pc:picChg chg="add mod">
          <ac:chgData name="한다솜(Han Dasom)(dasom12)" userId="5ad55384-8d9b-42b1-a01f-2469a256355b" providerId="ADAL" clId="{2FFC37D2-0773-4839-B9CE-29EC6EFCB16D}" dt="2021-12-14T08:32:40.431" v="211"/>
          <ac:picMkLst>
            <pc:docMk/>
            <pc:sldMk cId="2881200556" sldId="419"/>
            <ac:picMk id="4" creationId="{AC750AD6-D052-4E09-B226-45B540E2F02D}"/>
          </ac:picMkLst>
        </pc:picChg>
      </pc:sldChg>
      <pc:sldChg chg="addSp delSp modSp mod modAnim">
        <pc:chgData name="한다솜(Han Dasom)(dasom12)" userId="5ad55384-8d9b-42b1-a01f-2469a256355b" providerId="ADAL" clId="{2FFC37D2-0773-4839-B9CE-29EC6EFCB16D}" dt="2021-12-15T06:36:26.719" v="329"/>
        <pc:sldMkLst>
          <pc:docMk/>
          <pc:sldMk cId="2706385858" sldId="421"/>
        </pc:sldMkLst>
        <pc:spChg chg="add del mod">
          <ac:chgData name="한다솜(Han Dasom)(dasom12)" userId="5ad55384-8d9b-42b1-a01f-2469a256355b" providerId="ADAL" clId="{2FFC37D2-0773-4839-B9CE-29EC6EFCB16D}" dt="2021-12-15T06:04:53.719" v="288" actId="478"/>
          <ac:spMkLst>
            <pc:docMk/>
            <pc:sldMk cId="2706385858" sldId="421"/>
            <ac:spMk id="13" creationId="{C7F610C0-E331-426C-BA5B-7176A1F61E92}"/>
          </ac:spMkLst>
        </pc:spChg>
        <pc:picChg chg="add mod">
          <ac:chgData name="한다솜(Han Dasom)(dasom12)" userId="5ad55384-8d9b-42b1-a01f-2469a256355b" providerId="ADAL" clId="{2FFC37D2-0773-4839-B9CE-29EC6EFCB16D}" dt="2021-12-15T06:04:51.773" v="287"/>
          <ac:picMkLst>
            <pc:docMk/>
            <pc:sldMk cId="2706385858" sldId="421"/>
            <ac:picMk id="2" creationId="{2D242C45-41B8-4550-9D78-4F9D1E1DDA69}"/>
          </ac:picMkLst>
        </pc:picChg>
      </pc:sldChg>
      <pc:sldChg chg="addSp modSp modAnim">
        <pc:chgData name="한다솜(Han Dasom)(dasom12)" userId="5ad55384-8d9b-42b1-a01f-2469a256355b" providerId="ADAL" clId="{2FFC37D2-0773-4839-B9CE-29EC6EFCB16D}" dt="2021-12-15T06:36:34.364" v="331"/>
        <pc:sldMkLst>
          <pc:docMk/>
          <pc:sldMk cId="3583034511" sldId="423"/>
        </pc:sldMkLst>
        <pc:picChg chg="add mod">
          <ac:chgData name="한다솜(Han Dasom)(dasom12)" userId="5ad55384-8d9b-42b1-a01f-2469a256355b" providerId="ADAL" clId="{2FFC37D2-0773-4839-B9CE-29EC6EFCB16D}" dt="2021-12-14T08:32:53.936" v="212"/>
          <ac:picMkLst>
            <pc:docMk/>
            <pc:sldMk cId="3583034511" sldId="423"/>
            <ac:picMk id="2" creationId="{469054E2-80F0-4129-B8EF-58C2FD18CA92}"/>
          </ac:picMkLst>
        </pc:picChg>
      </pc:sldChg>
      <pc:sldChg chg="addSp modSp modAnim">
        <pc:chgData name="한다솜(Han Dasom)(dasom12)" userId="5ad55384-8d9b-42b1-a01f-2469a256355b" providerId="ADAL" clId="{2FFC37D2-0773-4839-B9CE-29EC6EFCB16D}" dt="2021-12-15T06:36:30.524" v="330"/>
        <pc:sldMkLst>
          <pc:docMk/>
          <pc:sldMk cId="1166493117" sldId="424"/>
        </pc:sldMkLst>
        <pc:picChg chg="add mod">
          <ac:chgData name="한다솜(Han Dasom)(dasom12)" userId="5ad55384-8d9b-42b1-a01f-2469a256355b" providerId="ADAL" clId="{2FFC37D2-0773-4839-B9CE-29EC6EFCB16D}" dt="2021-12-14T08:33:05.345" v="213"/>
          <ac:picMkLst>
            <pc:docMk/>
            <pc:sldMk cId="1166493117" sldId="424"/>
            <ac:picMk id="2" creationId="{14AA27CC-ED4A-4D48-9FE8-B8BE12FD0539}"/>
          </ac:picMkLst>
        </pc:picChg>
      </pc:sldChg>
      <pc:sldChg chg="addSp delSp modSp add mod modAnim">
        <pc:chgData name="한다솜(Han Dasom)(dasom12)" userId="5ad55384-8d9b-42b1-a01f-2469a256355b" providerId="ADAL" clId="{2FFC37D2-0773-4839-B9CE-29EC6EFCB16D}" dt="2021-12-15T06:42:40.730" v="384"/>
        <pc:sldMkLst>
          <pc:docMk/>
          <pc:sldMk cId="3371540488" sldId="426"/>
        </pc:sldMkLst>
        <pc:spChg chg="add del">
          <ac:chgData name="한다솜(Han Dasom)(dasom12)" userId="5ad55384-8d9b-42b1-a01f-2469a256355b" providerId="ADAL" clId="{2FFC37D2-0773-4839-B9CE-29EC6EFCB16D}" dt="2021-12-14T08:03:06.238" v="130" actId="478"/>
          <ac:spMkLst>
            <pc:docMk/>
            <pc:sldMk cId="3371540488" sldId="426"/>
            <ac:spMk id="2" creationId="{E4CDC7D0-C419-4C89-B71D-84465EBD44BA}"/>
          </ac:spMkLst>
        </pc:spChg>
        <pc:spChg chg="add del mod">
          <ac:chgData name="한다솜(Han Dasom)(dasom12)" userId="5ad55384-8d9b-42b1-a01f-2469a256355b" providerId="ADAL" clId="{2FFC37D2-0773-4839-B9CE-29EC6EFCB16D}" dt="2021-12-14T08:57:28.857" v="273" actId="478"/>
          <ac:spMkLst>
            <pc:docMk/>
            <pc:sldMk cId="3371540488" sldId="426"/>
            <ac:spMk id="3" creationId="{C6BBF2B0-A95D-42B9-9E69-0AEAD2CC0967}"/>
          </ac:spMkLst>
        </pc:spChg>
        <pc:spChg chg="mod">
          <ac:chgData name="한다솜(Han Dasom)(dasom12)" userId="5ad55384-8d9b-42b1-a01f-2469a256355b" providerId="ADAL" clId="{2FFC37D2-0773-4839-B9CE-29EC6EFCB16D}" dt="2021-12-14T08:57:27.050" v="272" actId="20577"/>
          <ac:spMkLst>
            <pc:docMk/>
            <pc:sldMk cId="3371540488" sldId="426"/>
            <ac:spMk id="7" creationId="{7344F210-79AB-46D7-887E-5A62392AEEE4}"/>
          </ac:spMkLst>
        </pc:spChg>
        <pc:picChg chg="add mod">
          <ac:chgData name="한다솜(Han Dasom)(dasom12)" userId="5ad55384-8d9b-42b1-a01f-2469a256355b" providerId="ADAL" clId="{2FFC37D2-0773-4839-B9CE-29EC6EFCB16D}" dt="2021-12-14T08:57:31.709" v="274" actId="1076"/>
          <ac:picMkLst>
            <pc:docMk/>
            <pc:sldMk cId="3371540488" sldId="426"/>
            <ac:picMk id="4" creationId="{214AB6B2-F6FA-4346-B36B-FABBC11CC82C}"/>
          </ac:picMkLst>
        </pc:picChg>
      </pc:sldChg>
      <pc:sldChg chg="addSp delSp modSp mod delAnim modAnim">
        <pc:chgData name="한다솜(Han Dasom)(dasom12)" userId="5ad55384-8d9b-42b1-a01f-2469a256355b" providerId="ADAL" clId="{2FFC37D2-0773-4839-B9CE-29EC6EFCB16D}" dt="2021-12-15T06:59:56.185" v="391"/>
        <pc:sldMkLst>
          <pc:docMk/>
          <pc:sldMk cId="616295222" sldId="427"/>
        </pc:sldMkLst>
        <pc:spChg chg="add del mod">
          <ac:chgData name="한다솜(Han Dasom)(dasom12)" userId="5ad55384-8d9b-42b1-a01f-2469a256355b" providerId="ADAL" clId="{2FFC37D2-0773-4839-B9CE-29EC6EFCB16D}" dt="2021-12-14T08:24:36.698" v="163" actId="478"/>
          <ac:spMkLst>
            <pc:docMk/>
            <pc:sldMk cId="616295222" sldId="427"/>
            <ac:spMk id="16" creationId="{E6B14B1F-93C8-4A69-9BCC-3DBCB4B97B37}"/>
          </ac:spMkLst>
        </pc:spChg>
        <pc:picChg chg="add del mod">
          <ac:chgData name="한다솜(Han Dasom)(dasom12)" userId="5ad55384-8d9b-42b1-a01f-2469a256355b" providerId="ADAL" clId="{2FFC37D2-0773-4839-B9CE-29EC6EFCB16D}" dt="2021-12-15T06:59:40.402" v="388" actId="478"/>
          <ac:picMkLst>
            <pc:docMk/>
            <pc:sldMk cId="616295222" sldId="427"/>
            <ac:picMk id="2" creationId="{04CC80FD-7042-4C74-A3A8-F00ABAC4BA41}"/>
          </ac:picMkLst>
        </pc:picChg>
        <pc:picChg chg="add mod">
          <ac:chgData name="한다솜(Han Dasom)(dasom12)" userId="5ad55384-8d9b-42b1-a01f-2469a256355b" providerId="ADAL" clId="{2FFC37D2-0773-4839-B9CE-29EC6EFCB16D}" dt="2021-12-15T06:59:49.345" v="390" actId="1076"/>
          <ac:picMkLst>
            <pc:docMk/>
            <pc:sldMk cId="616295222" sldId="427"/>
            <ac:picMk id="3" creationId="{2E6E5C0D-64B0-437E-B71E-C9D0C9532C3B}"/>
          </ac:picMkLst>
        </pc:picChg>
      </pc:sldChg>
      <pc:sldChg chg="addSp delSp modSp mod delAnim modAnim">
        <pc:chgData name="한다솜(Han Dasom)(dasom12)" userId="5ad55384-8d9b-42b1-a01f-2469a256355b" providerId="ADAL" clId="{2FFC37D2-0773-4839-B9CE-29EC6EFCB16D}" dt="2021-12-15T06:36:02.684" v="326"/>
        <pc:sldMkLst>
          <pc:docMk/>
          <pc:sldMk cId="117738468" sldId="428"/>
        </pc:sldMkLst>
        <pc:picChg chg="add del mod">
          <ac:chgData name="한다솜(Han Dasom)(dasom12)" userId="5ad55384-8d9b-42b1-a01f-2469a256355b" providerId="ADAL" clId="{2FFC37D2-0773-4839-B9CE-29EC6EFCB16D}" dt="2021-12-14T08:35:53.986" v="220" actId="478"/>
          <ac:picMkLst>
            <pc:docMk/>
            <pc:sldMk cId="117738468" sldId="428"/>
            <ac:picMk id="3" creationId="{3914FED7-867E-4AE9-884E-BBEEF3FF3B43}"/>
          </ac:picMkLst>
        </pc:picChg>
        <pc:picChg chg="add del mod">
          <ac:chgData name="한다솜(Han Dasom)(dasom12)" userId="5ad55384-8d9b-42b1-a01f-2469a256355b" providerId="ADAL" clId="{2FFC37D2-0773-4839-B9CE-29EC6EFCB16D}" dt="2021-12-14T08:36:05.349" v="222" actId="478"/>
          <ac:picMkLst>
            <pc:docMk/>
            <pc:sldMk cId="117738468" sldId="428"/>
            <ac:picMk id="4" creationId="{74052118-E4A2-4398-9FEC-0A5A06EA776A}"/>
          </ac:picMkLst>
        </pc:picChg>
        <pc:picChg chg="add mod">
          <ac:chgData name="한다솜(Han Dasom)(dasom12)" userId="5ad55384-8d9b-42b1-a01f-2469a256355b" providerId="ADAL" clId="{2FFC37D2-0773-4839-B9CE-29EC6EFCB16D}" dt="2021-12-14T08:36:17.897" v="223"/>
          <ac:picMkLst>
            <pc:docMk/>
            <pc:sldMk cId="117738468" sldId="428"/>
            <ac:picMk id="6" creationId="{9BB97A44-74C4-4774-9642-C36DA0A780DE}"/>
          </ac:picMkLst>
        </pc:picChg>
      </pc:sldChg>
      <pc:sldChg chg="addSp delSp modSp mod delAnim modAnim">
        <pc:chgData name="한다솜(Han Dasom)(dasom12)" userId="5ad55384-8d9b-42b1-a01f-2469a256355b" providerId="ADAL" clId="{2FFC37D2-0773-4839-B9CE-29EC6EFCB16D}" dt="2021-12-15T06:35:20.067" v="318"/>
        <pc:sldMkLst>
          <pc:docMk/>
          <pc:sldMk cId="699088713" sldId="429"/>
        </pc:sldMkLst>
        <pc:spChg chg="add del mod">
          <ac:chgData name="한다솜(Han Dasom)(dasom12)" userId="5ad55384-8d9b-42b1-a01f-2469a256355b" providerId="ADAL" clId="{2FFC37D2-0773-4839-B9CE-29EC6EFCB16D}" dt="2021-12-15T06:09:22.214" v="290" actId="478"/>
          <ac:spMkLst>
            <pc:docMk/>
            <pc:sldMk cId="699088713" sldId="429"/>
            <ac:spMk id="8" creationId="{BE627D05-40C6-48E9-B92B-0A8C51E7F95E}"/>
          </ac:spMkLst>
        </pc:spChg>
        <pc:picChg chg="add del mod">
          <ac:chgData name="한다솜(Han Dasom)(dasom12)" userId="5ad55384-8d9b-42b1-a01f-2469a256355b" providerId="ADAL" clId="{2FFC37D2-0773-4839-B9CE-29EC6EFCB16D}" dt="2021-12-14T08:40:48.985" v="238" actId="478"/>
          <ac:picMkLst>
            <pc:docMk/>
            <pc:sldMk cId="699088713" sldId="429"/>
            <ac:picMk id="4" creationId="{6C0B54F1-7E94-4A13-97D9-1ABAF0ED36D1}"/>
          </ac:picMkLst>
        </pc:picChg>
        <pc:picChg chg="add mod">
          <ac:chgData name="한다솜(Han Dasom)(dasom12)" userId="5ad55384-8d9b-42b1-a01f-2469a256355b" providerId="ADAL" clId="{2FFC37D2-0773-4839-B9CE-29EC6EFCB16D}" dt="2021-12-15T06:09:16.579" v="289"/>
          <ac:picMkLst>
            <pc:docMk/>
            <pc:sldMk cId="699088713" sldId="429"/>
            <ac:picMk id="5" creationId="{B6FDFB18-D5B1-4003-84D2-2AAE8B7F879A}"/>
          </ac:picMkLst>
        </pc:picChg>
      </pc:sldChg>
      <pc:sldChg chg="addSp modSp modAnim">
        <pc:chgData name="한다솜(Han Dasom)(dasom12)" userId="5ad55384-8d9b-42b1-a01f-2469a256355b" providerId="ADAL" clId="{2FFC37D2-0773-4839-B9CE-29EC6EFCB16D}" dt="2021-12-15T06:34:38.318" v="312"/>
        <pc:sldMkLst>
          <pc:docMk/>
          <pc:sldMk cId="1372810183" sldId="430"/>
        </pc:sldMkLst>
        <pc:picChg chg="add mod">
          <ac:chgData name="한다솜(Han Dasom)(dasom12)" userId="5ad55384-8d9b-42b1-a01f-2469a256355b" providerId="ADAL" clId="{2FFC37D2-0773-4839-B9CE-29EC6EFCB16D}" dt="2021-12-14T08:44:19.532" v="246"/>
          <ac:picMkLst>
            <pc:docMk/>
            <pc:sldMk cId="1372810183" sldId="430"/>
            <ac:picMk id="3" creationId="{48661E06-40C8-412E-A9BE-8702998BC9B8}"/>
          </ac:picMkLst>
        </pc:picChg>
      </pc:sldChg>
      <pc:sldChg chg="addSp modSp mod modAnim">
        <pc:chgData name="한다솜(Han Dasom)(dasom12)" userId="5ad55384-8d9b-42b1-a01f-2469a256355b" providerId="ADAL" clId="{2FFC37D2-0773-4839-B9CE-29EC6EFCB16D}" dt="2021-12-15T06:34:16.618" v="310"/>
        <pc:sldMkLst>
          <pc:docMk/>
          <pc:sldMk cId="1146959866" sldId="431"/>
        </pc:sldMkLst>
        <pc:picChg chg="add mod">
          <ac:chgData name="한다솜(Han Dasom)(dasom12)" userId="5ad55384-8d9b-42b1-a01f-2469a256355b" providerId="ADAL" clId="{2FFC37D2-0773-4839-B9CE-29EC6EFCB16D}" dt="2021-12-14T08:45:17.042" v="249" actId="1076"/>
          <ac:picMkLst>
            <pc:docMk/>
            <pc:sldMk cId="1146959866" sldId="431"/>
            <ac:picMk id="4" creationId="{68B1FA95-B022-4291-818D-D7DBE0098501}"/>
          </ac:picMkLst>
        </pc:picChg>
      </pc:sldChg>
      <pc:sldChg chg="addSp delSp modSp mod modAnim">
        <pc:chgData name="한다솜(Han Dasom)(dasom12)" userId="5ad55384-8d9b-42b1-a01f-2469a256355b" providerId="ADAL" clId="{2FFC37D2-0773-4839-B9CE-29EC6EFCB16D}" dt="2021-12-15T06:33:40.264" v="303"/>
        <pc:sldMkLst>
          <pc:docMk/>
          <pc:sldMk cId="2440365400" sldId="432"/>
        </pc:sldMkLst>
        <pc:spChg chg="add del mod">
          <ac:chgData name="한다솜(Han Dasom)(dasom12)" userId="5ad55384-8d9b-42b1-a01f-2469a256355b" providerId="ADAL" clId="{2FFC37D2-0773-4839-B9CE-29EC6EFCB16D}" dt="2021-12-15T06:29:33.607" v="301" actId="478"/>
          <ac:spMkLst>
            <pc:docMk/>
            <pc:sldMk cId="2440365400" sldId="432"/>
            <ac:spMk id="3" creationId="{5FEFF24B-721A-498F-AB3D-16C992ACA54B}"/>
          </ac:spMkLst>
        </pc:spChg>
        <pc:picChg chg="add mod">
          <ac:chgData name="한다솜(Han Dasom)(dasom12)" userId="5ad55384-8d9b-42b1-a01f-2469a256355b" providerId="ADAL" clId="{2FFC37D2-0773-4839-B9CE-29EC6EFCB16D}" dt="2021-12-15T06:33:37.022" v="302"/>
          <ac:picMkLst>
            <pc:docMk/>
            <pc:sldMk cId="2440365400" sldId="432"/>
            <ac:picMk id="2" creationId="{7F29E77A-143E-4891-952A-7D75EA55AB5A}"/>
          </ac:picMkLst>
        </pc:picChg>
      </pc:sldChg>
      <pc:sldChg chg="addSp delSp modSp add del mod setBg delAnim modAnim">
        <pc:chgData name="한다솜(Han Dasom)(dasom12)" userId="5ad55384-8d9b-42b1-a01f-2469a256355b" providerId="ADAL" clId="{2FFC37D2-0773-4839-B9CE-29EC6EFCB16D}" dt="2021-12-15T07:35:40.342" v="405" actId="47"/>
        <pc:sldMkLst>
          <pc:docMk/>
          <pc:sldMk cId="4202344254" sldId="433"/>
        </pc:sldMkLst>
        <pc:picChg chg="add del mod">
          <ac:chgData name="한다솜(Han Dasom)(dasom12)" userId="5ad55384-8d9b-42b1-a01f-2469a256355b" providerId="ADAL" clId="{2FFC37D2-0773-4839-B9CE-29EC6EFCB16D}" dt="2021-12-15T07:35:37.997" v="404" actId="478"/>
          <ac:picMkLst>
            <pc:docMk/>
            <pc:sldMk cId="4202344254" sldId="433"/>
            <ac:picMk id="2" creationId="{3704526F-AFF9-4221-A79E-BDB420560F84}"/>
          </ac:picMkLst>
        </pc:picChg>
      </pc:sldChg>
      <pc:sldMasterChg chg="modSldLayout">
        <pc:chgData name="한다솜(Han Dasom)(dasom12)" userId="5ad55384-8d9b-42b1-a01f-2469a256355b" providerId="ADAL" clId="{2FFC37D2-0773-4839-B9CE-29EC6EFCB16D}" dt="2021-12-14T07:20:29.651" v="5" actId="20577"/>
        <pc:sldMasterMkLst>
          <pc:docMk/>
          <pc:sldMasterMk cId="283387551" sldId="2147483648"/>
        </pc:sldMasterMkLst>
        <pc:sldLayoutChg chg="modSp mod">
          <pc:chgData name="한다솜(Han Dasom)(dasom12)" userId="5ad55384-8d9b-42b1-a01f-2469a256355b" providerId="ADAL" clId="{2FFC37D2-0773-4839-B9CE-29EC6EFCB16D}" dt="2021-12-14T07:20:29.651" v="5" actId="20577"/>
          <pc:sldLayoutMkLst>
            <pc:docMk/>
            <pc:sldMasterMk cId="283387551" sldId="2147483648"/>
            <pc:sldLayoutMk cId="723515677" sldId="2147483649"/>
          </pc:sldLayoutMkLst>
          <pc:spChg chg="mod">
            <ac:chgData name="한다솜(Han Dasom)(dasom12)" userId="5ad55384-8d9b-42b1-a01f-2469a256355b" providerId="ADAL" clId="{2FFC37D2-0773-4839-B9CE-29EC6EFCB16D}" dt="2021-12-14T07:20:29.651" v="5" actId="20577"/>
            <ac:spMkLst>
              <pc:docMk/>
              <pc:sldMasterMk cId="283387551" sldId="2147483648"/>
              <pc:sldLayoutMk cId="723515677" sldId="2147483649"/>
              <ac:spMk id="10" creationId="{C24E4F9D-052D-4615-AAE9-77DF3703DC08}"/>
            </ac:spMkLst>
          </pc:spChg>
        </pc:sldLayoutChg>
      </pc:sldMasterChg>
    </pc:docChg>
  </pc:docChgLst>
  <pc:docChgLst>
    <pc:chgData name="한다솜(Han Dasom)(dasom12)" userId="5ad55384-8d9b-42b1-a01f-2469a256355b" providerId="ADAL" clId="{CBBC579D-46F3-4C2A-A33A-FD353DF1766E}"/>
    <pc:docChg chg="addSld delSld modSld">
      <pc:chgData name="한다솜(Han Dasom)(dasom12)" userId="5ad55384-8d9b-42b1-a01f-2469a256355b" providerId="ADAL" clId="{CBBC579D-46F3-4C2A-A33A-FD353DF1766E}" dt="2021-12-16T04:25:01.755" v="1" actId="47"/>
      <pc:docMkLst>
        <pc:docMk/>
      </pc:docMkLst>
      <pc:sldChg chg="add del">
        <pc:chgData name="한다솜(Han Dasom)(dasom12)" userId="5ad55384-8d9b-42b1-a01f-2469a256355b" providerId="ADAL" clId="{CBBC579D-46F3-4C2A-A33A-FD353DF1766E}" dt="2021-12-16T04:25:01.755" v="1" actId="47"/>
        <pc:sldMkLst>
          <pc:docMk/>
          <pc:sldMk cId="225169171" sldId="433"/>
        </pc:sldMkLst>
      </pc:sldChg>
      <pc:sldChg chg="add del">
        <pc:chgData name="한다솜(Han Dasom)(dasom12)" userId="5ad55384-8d9b-42b1-a01f-2469a256355b" providerId="ADAL" clId="{CBBC579D-46F3-4C2A-A33A-FD353DF1766E}" dt="2021-12-16T04:25:01.755" v="1" actId="47"/>
        <pc:sldMkLst>
          <pc:docMk/>
          <pc:sldMk cId="3631454504" sldId="434"/>
        </pc:sldMkLst>
      </pc:sldChg>
      <pc:sldChg chg="add del">
        <pc:chgData name="한다솜(Han Dasom)(dasom12)" userId="5ad55384-8d9b-42b1-a01f-2469a256355b" providerId="ADAL" clId="{CBBC579D-46F3-4C2A-A33A-FD353DF1766E}" dt="2021-12-16T04:25:01.755" v="1" actId="47"/>
        <pc:sldMkLst>
          <pc:docMk/>
          <pc:sldMk cId="3301156413" sldId="435"/>
        </pc:sldMkLst>
      </pc:sldChg>
    </pc:docChg>
  </pc:docChgLst>
  <pc:docChgLst>
    <pc:chgData name="한지호(HAN JI HO)(yulica37)" userId="05e67b51-f398-4b8d-bb76-8a5149e31ec3" providerId="ADAL" clId="{A42910AA-BA61-45CB-B6FB-8F16C3439578}"/>
    <pc:docChg chg="undo custSel addSld delSld modSld">
      <pc:chgData name="한지호(HAN JI HO)(yulica37)" userId="05e67b51-f398-4b8d-bb76-8a5149e31ec3" providerId="ADAL" clId="{A42910AA-BA61-45CB-B6FB-8F16C3439578}" dt="2021-11-24T06:59:14.476" v="2195" actId="20577"/>
      <pc:docMkLst>
        <pc:docMk/>
      </pc:docMkLst>
      <pc:sldChg chg="addSp modSp mod">
        <pc:chgData name="한지호(HAN JI HO)(yulica37)" userId="05e67b51-f398-4b8d-bb76-8a5149e31ec3" providerId="ADAL" clId="{A42910AA-BA61-45CB-B6FB-8F16C3439578}" dt="2021-11-24T06:53:16.641" v="2142" actId="1076"/>
        <pc:sldMkLst>
          <pc:docMk/>
          <pc:sldMk cId="2392005589" sldId="359"/>
        </pc:sldMkLst>
        <pc:spChg chg="add mod">
          <ac:chgData name="한지호(HAN JI HO)(yulica37)" userId="05e67b51-f398-4b8d-bb76-8a5149e31ec3" providerId="ADAL" clId="{A42910AA-BA61-45CB-B6FB-8F16C3439578}" dt="2021-11-24T06:53:16.641" v="2142" actId="1076"/>
          <ac:spMkLst>
            <pc:docMk/>
            <pc:sldMk cId="2392005589" sldId="359"/>
            <ac:spMk id="3" creationId="{835A340D-9875-48FF-A5C4-4DFF423461D6}"/>
          </ac:spMkLst>
        </pc:spChg>
      </pc:sldChg>
      <pc:sldChg chg="modSp mod">
        <pc:chgData name="한지호(HAN JI HO)(yulica37)" userId="05e67b51-f398-4b8d-bb76-8a5149e31ec3" providerId="ADAL" clId="{A42910AA-BA61-45CB-B6FB-8F16C3439578}" dt="2021-11-24T06:57:47.674" v="2144" actId="947"/>
        <pc:sldMkLst>
          <pc:docMk/>
          <pc:sldMk cId="1284637851" sldId="363"/>
        </pc:sldMkLst>
        <pc:graphicFrameChg chg="modGraphic">
          <ac:chgData name="한지호(HAN JI HO)(yulica37)" userId="05e67b51-f398-4b8d-bb76-8a5149e31ec3" providerId="ADAL" clId="{A42910AA-BA61-45CB-B6FB-8F16C3439578}" dt="2021-11-24T06:57:47.674" v="2144" actId="947"/>
          <ac:graphicFrameMkLst>
            <pc:docMk/>
            <pc:sldMk cId="1284637851" sldId="363"/>
            <ac:graphicFrameMk id="7" creationId="{BEAC03DC-DFB9-410C-BD01-83446CC9BD3A}"/>
          </ac:graphicFrameMkLst>
        </pc:graphicFrameChg>
      </pc:sldChg>
      <pc:sldChg chg="addSp modSp mod">
        <pc:chgData name="한지호(HAN JI HO)(yulica37)" userId="05e67b51-f398-4b8d-bb76-8a5149e31ec3" providerId="ADAL" clId="{A42910AA-BA61-45CB-B6FB-8F16C3439578}" dt="2021-11-24T06:59:14.476" v="2195" actId="20577"/>
        <pc:sldMkLst>
          <pc:docMk/>
          <pc:sldMk cId="1096269005" sldId="370"/>
        </pc:sldMkLst>
        <pc:spChg chg="add mod">
          <ac:chgData name="한지호(HAN JI HO)(yulica37)" userId="05e67b51-f398-4b8d-bb76-8a5149e31ec3" providerId="ADAL" clId="{A42910AA-BA61-45CB-B6FB-8F16C3439578}" dt="2021-11-24T06:59:14.476" v="2195" actId="20577"/>
          <ac:spMkLst>
            <pc:docMk/>
            <pc:sldMk cId="1096269005" sldId="370"/>
            <ac:spMk id="4" creationId="{3F3CF7C4-242B-45C9-82EA-4D0A7FD882D3}"/>
          </ac:spMkLst>
        </pc:spChg>
      </pc:sldChg>
      <pc:sldChg chg="modSp mod">
        <pc:chgData name="한지호(HAN JI HO)(yulica37)" userId="05e67b51-f398-4b8d-bb76-8a5149e31ec3" providerId="ADAL" clId="{A42910AA-BA61-45CB-B6FB-8F16C3439578}" dt="2021-11-19T05:11:20.170" v="2103" actId="20577"/>
        <pc:sldMkLst>
          <pc:docMk/>
          <pc:sldMk cId="2040879335" sldId="404"/>
        </pc:sldMkLst>
        <pc:spChg chg="mod">
          <ac:chgData name="한지호(HAN JI HO)(yulica37)" userId="05e67b51-f398-4b8d-bb76-8a5149e31ec3" providerId="ADAL" clId="{A42910AA-BA61-45CB-B6FB-8F16C3439578}" dt="2021-11-19T05:11:20.170" v="2103" actId="20577"/>
          <ac:spMkLst>
            <pc:docMk/>
            <pc:sldMk cId="2040879335" sldId="404"/>
            <ac:spMk id="7" creationId="{C62DDF70-32BB-4D2A-8EEE-6676F389FFF6}"/>
          </ac:spMkLst>
        </pc:spChg>
      </pc:sldChg>
      <pc:sldChg chg="addSp delSp modSp">
        <pc:chgData name="한지호(HAN JI HO)(yulica37)" userId="05e67b51-f398-4b8d-bb76-8a5149e31ec3" providerId="ADAL" clId="{A42910AA-BA61-45CB-B6FB-8F16C3439578}" dt="2021-11-19T04:27:40.756" v="547" actId="21"/>
        <pc:sldMkLst>
          <pc:docMk/>
          <pc:sldMk cId="4137191669" sldId="417"/>
        </pc:sldMkLst>
        <pc:picChg chg="add del mod">
          <ac:chgData name="한지호(HAN JI HO)(yulica37)" userId="05e67b51-f398-4b8d-bb76-8a5149e31ec3" providerId="ADAL" clId="{A42910AA-BA61-45CB-B6FB-8F16C3439578}" dt="2021-11-19T04:27:40.756" v="547" actId="21"/>
          <ac:picMkLst>
            <pc:docMk/>
            <pc:sldMk cId="4137191669" sldId="417"/>
            <ac:picMk id="30" creationId="{A2E998F1-7715-4FCC-A26E-5D8905E7496D}"/>
          </ac:picMkLst>
        </pc:picChg>
      </pc:sldChg>
      <pc:sldChg chg="modSp mod">
        <pc:chgData name="한지호(HAN JI HO)(yulica37)" userId="05e67b51-f398-4b8d-bb76-8a5149e31ec3" providerId="ADAL" clId="{A42910AA-BA61-45CB-B6FB-8F16C3439578}" dt="2021-11-19T04:20:52.604" v="37" actId="6549"/>
        <pc:sldMkLst>
          <pc:docMk/>
          <pc:sldMk cId="2881200556" sldId="419"/>
        </pc:sldMkLst>
        <pc:spChg chg="mod">
          <ac:chgData name="한지호(HAN JI HO)(yulica37)" userId="05e67b51-f398-4b8d-bb76-8a5149e31ec3" providerId="ADAL" clId="{A42910AA-BA61-45CB-B6FB-8F16C3439578}" dt="2021-11-19T04:20:52.604" v="37" actId="6549"/>
          <ac:spMkLst>
            <pc:docMk/>
            <pc:sldMk cId="2881200556" sldId="419"/>
            <ac:spMk id="9" creationId="{E267D9D1-BC49-4EB6-9E99-BAD492E4F97F}"/>
          </ac:spMkLst>
        </pc:spChg>
        <pc:spChg chg="mod">
          <ac:chgData name="한지호(HAN JI HO)(yulica37)" userId="05e67b51-f398-4b8d-bb76-8a5149e31ec3" providerId="ADAL" clId="{A42910AA-BA61-45CB-B6FB-8F16C3439578}" dt="2021-11-19T04:20:19.212" v="6"/>
          <ac:spMkLst>
            <pc:docMk/>
            <pc:sldMk cId="2881200556" sldId="419"/>
            <ac:spMk id="18" creationId="{F25C86A8-D17C-4E14-96DB-B08249ACDE57}"/>
          </ac:spMkLst>
        </pc:spChg>
        <pc:spChg chg="mod">
          <ac:chgData name="한지호(HAN JI HO)(yulica37)" userId="05e67b51-f398-4b8d-bb76-8a5149e31ec3" providerId="ADAL" clId="{A42910AA-BA61-45CB-B6FB-8F16C3439578}" dt="2021-11-19T04:20:28.332" v="7" actId="207"/>
          <ac:spMkLst>
            <pc:docMk/>
            <pc:sldMk cId="2881200556" sldId="419"/>
            <ac:spMk id="35" creationId="{09EA1909-0E73-4A07-ACD2-223E74EB96D3}"/>
          </ac:spMkLst>
        </pc:spChg>
      </pc:sldChg>
      <pc:sldChg chg="addSp delSp modSp del mod">
        <pc:chgData name="한지호(HAN JI HO)(yulica37)" userId="05e67b51-f398-4b8d-bb76-8a5149e31ec3" providerId="ADAL" clId="{A42910AA-BA61-45CB-B6FB-8F16C3439578}" dt="2021-11-19T05:03:27.882" v="1551" actId="47"/>
        <pc:sldMkLst>
          <pc:docMk/>
          <pc:sldMk cId="616238506" sldId="420"/>
        </pc:sldMkLst>
        <pc:spChg chg="mod">
          <ac:chgData name="한지호(HAN JI HO)(yulica37)" userId="05e67b51-f398-4b8d-bb76-8a5149e31ec3" providerId="ADAL" clId="{A42910AA-BA61-45CB-B6FB-8F16C3439578}" dt="2021-11-19T04:39:03.191" v="961" actId="20577"/>
          <ac:spMkLst>
            <pc:docMk/>
            <pc:sldMk cId="616238506" sldId="420"/>
            <ac:spMk id="9" creationId="{E267D9D1-BC49-4EB6-9E99-BAD492E4F97F}"/>
          </ac:spMkLst>
        </pc:spChg>
        <pc:spChg chg="mod">
          <ac:chgData name="한지호(HAN JI HO)(yulica37)" userId="05e67b51-f398-4b8d-bb76-8a5149e31ec3" providerId="ADAL" clId="{A42910AA-BA61-45CB-B6FB-8F16C3439578}" dt="2021-11-19T04:49:01.338" v="1106" actId="164"/>
          <ac:spMkLst>
            <pc:docMk/>
            <pc:sldMk cId="616238506" sldId="420"/>
            <ac:spMk id="14" creationId="{565078B9-5B02-4F11-A5B4-CC184D7A2576}"/>
          </ac:spMkLst>
        </pc:spChg>
        <pc:spChg chg="mod">
          <ac:chgData name="한지호(HAN JI HO)(yulica37)" userId="05e67b51-f398-4b8d-bb76-8a5149e31ec3" providerId="ADAL" clId="{A42910AA-BA61-45CB-B6FB-8F16C3439578}" dt="2021-11-19T04:49:06.143" v="1107" actId="164"/>
          <ac:spMkLst>
            <pc:docMk/>
            <pc:sldMk cId="616238506" sldId="420"/>
            <ac:spMk id="15" creationId="{B333D0F8-A13E-491B-93A7-C18086E9E33D}"/>
          </ac:spMkLst>
        </pc:spChg>
        <pc:spChg chg="add del mod">
          <ac:chgData name="한지호(HAN JI HO)(yulica37)" userId="05e67b51-f398-4b8d-bb76-8a5149e31ec3" providerId="ADAL" clId="{A42910AA-BA61-45CB-B6FB-8F16C3439578}" dt="2021-11-19T04:39:27.355" v="969"/>
          <ac:spMkLst>
            <pc:docMk/>
            <pc:sldMk cId="616238506" sldId="420"/>
            <ac:spMk id="16" creationId="{1515E29F-9328-4F4D-81BD-F2004C482C25}"/>
          </ac:spMkLst>
        </pc:spChg>
        <pc:spChg chg="mod">
          <ac:chgData name="한지호(HAN JI HO)(yulica37)" userId="05e67b51-f398-4b8d-bb76-8a5149e31ec3" providerId="ADAL" clId="{A42910AA-BA61-45CB-B6FB-8F16C3439578}" dt="2021-11-19T04:49:09.790" v="1108" actId="164"/>
          <ac:spMkLst>
            <pc:docMk/>
            <pc:sldMk cId="616238506" sldId="420"/>
            <ac:spMk id="17" creationId="{57F0B04D-D487-4A63-99C3-8138E2A78F4D}"/>
          </ac:spMkLst>
        </pc:spChg>
        <pc:spChg chg="mod">
          <ac:chgData name="한지호(HAN JI HO)(yulica37)" userId="05e67b51-f398-4b8d-bb76-8a5149e31ec3" providerId="ADAL" clId="{A42910AA-BA61-45CB-B6FB-8F16C3439578}" dt="2021-11-19T04:49:14.053" v="1109" actId="164"/>
          <ac:spMkLst>
            <pc:docMk/>
            <pc:sldMk cId="616238506" sldId="420"/>
            <ac:spMk id="19" creationId="{A34C27FE-EBBF-4D65-BF20-E15B903B904F}"/>
          </ac:spMkLst>
        </pc:spChg>
        <pc:grpChg chg="add mod">
          <ac:chgData name="한지호(HAN JI HO)(yulica37)" userId="05e67b51-f398-4b8d-bb76-8a5149e31ec3" providerId="ADAL" clId="{A42910AA-BA61-45CB-B6FB-8F16C3439578}" dt="2021-11-19T04:49:01.338" v="1106" actId="164"/>
          <ac:grpSpMkLst>
            <pc:docMk/>
            <pc:sldMk cId="616238506" sldId="420"/>
            <ac:grpSpMk id="2" creationId="{8C49B0E5-6D27-42A8-86AE-C377EBF1E530}"/>
          </ac:grpSpMkLst>
        </pc:grpChg>
        <pc:grpChg chg="add mod">
          <ac:chgData name="한지호(HAN JI HO)(yulica37)" userId="05e67b51-f398-4b8d-bb76-8a5149e31ec3" providerId="ADAL" clId="{A42910AA-BA61-45CB-B6FB-8F16C3439578}" dt="2021-11-19T04:49:06.143" v="1107" actId="164"/>
          <ac:grpSpMkLst>
            <pc:docMk/>
            <pc:sldMk cId="616238506" sldId="420"/>
            <ac:grpSpMk id="3" creationId="{F7BEB28E-1C8B-488D-A291-CBAF8B25DF38}"/>
          </ac:grpSpMkLst>
        </pc:grpChg>
        <pc:grpChg chg="add mod">
          <ac:chgData name="한지호(HAN JI HO)(yulica37)" userId="05e67b51-f398-4b8d-bb76-8a5149e31ec3" providerId="ADAL" clId="{A42910AA-BA61-45CB-B6FB-8F16C3439578}" dt="2021-11-19T04:49:09.790" v="1108" actId="164"/>
          <ac:grpSpMkLst>
            <pc:docMk/>
            <pc:sldMk cId="616238506" sldId="420"/>
            <ac:grpSpMk id="4" creationId="{508E5C65-1587-4E5D-B810-511057D02EE6}"/>
          </ac:grpSpMkLst>
        </pc:grpChg>
        <pc:grpChg chg="add mod">
          <ac:chgData name="한지호(HAN JI HO)(yulica37)" userId="05e67b51-f398-4b8d-bb76-8a5149e31ec3" providerId="ADAL" clId="{A42910AA-BA61-45CB-B6FB-8F16C3439578}" dt="2021-11-19T04:49:14.053" v="1109" actId="164"/>
          <ac:grpSpMkLst>
            <pc:docMk/>
            <pc:sldMk cId="616238506" sldId="420"/>
            <ac:grpSpMk id="6" creationId="{BB33BDD2-07B3-403C-ABA6-1C8B281630C6}"/>
          </ac:grpSpMkLst>
        </pc:grpChg>
        <pc:graphicFrameChg chg="add del mod">
          <ac:chgData name="한지호(HAN JI HO)(yulica37)" userId="05e67b51-f398-4b8d-bb76-8a5149e31ec3" providerId="ADAL" clId="{A42910AA-BA61-45CB-B6FB-8F16C3439578}" dt="2021-11-19T04:48:37.093" v="1100" actId="21"/>
          <ac:graphicFrameMkLst>
            <pc:docMk/>
            <pc:sldMk cId="616238506" sldId="420"/>
            <ac:graphicFrameMk id="18" creationId="{FD34960B-55DE-410E-BC82-4E839CA22361}"/>
          </ac:graphicFrameMkLst>
        </pc:graphicFrameChg>
        <pc:picChg chg="mod">
          <ac:chgData name="한지호(HAN JI HO)(yulica37)" userId="05e67b51-f398-4b8d-bb76-8a5149e31ec3" providerId="ADAL" clId="{A42910AA-BA61-45CB-B6FB-8F16C3439578}" dt="2021-11-19T04:49:01.338" v="1106" actId="164"/>
          <ac:picMkLst>
            <pc:docMk/>
            <pc:sldMk cId="616238506" sldId="420"/>
            <ac:picMk id="2050" creationId="{29A814F7-4926-462B-B46A-EED55675F6A1}"/>
          </ac:picMkLst>
        </pc:picChg>
        <pc:picChg chg="mod">
          <ac:chgData name="한지호(HAN JI HO)(yulica37)" userId="05e67b51-f398-4b8d-bb76-8a5149e31ec3" providerId="ADAL" clId="{A42910AA-BA61-45CB-B6FB-8F16C3439578}" dt="2021-11-19T04:49:06.143" v="1107" actId="164"/>
          <ac:picMkLst>
            <pc:docMk/>
            <pc:sldMk cId="616238506" sldId="420"/>
            <ac:picMk id="2052" creationId="{FF136324-225C-4B10-B92E-688195BEFD50}"/>
          </ac:picMkLst>
        </pc:picChg>
        <pc:picChg chg="mod">
          <ac:chgData name="한지호(HAN JI HO)(yulica37)" userId="05e67b51-f398-4b8d-bb76-8a5149e31ec3" providerId="ADAL" clId="{A42910AA-BA61-45CB-B6FB-8F16C3439578}" dt="2021-11-19T04:49:09.790" v="1108" actId="164"/>
          <ac:picMkLst>
            <pc:docMk/>
            <pc:sldMk cId="616238506" sldId="420"/>
            <ac:picMk id="2054" creationId="{E7DDB11E-D959-4FF7-8AFF-E9887F137CFB}"/>
          </ac:picMkLst>
        </pc:picChg>
        <pc:picChg chg="mod">
          <ac:chgData name="한지호(HAN JI HO)(yulica37)" userId="05e67b51-f398-4b8d-bb76-8a5149e31ec3" providerId="ADAL" clId="{A42910AA-BA61-45CB-B6FB-8F16C3439578}" dt="2021-11-19T04:49:14.053" v="1109" actId="164"/>
          <ac:picMkLst>
            <pc:docMk/>
            <pc:sldMk cId="616238506" sldId="420"/>
            <ac:picMk id="2056" creationId="{F74CCA0B-64BF-4450-97E0-040FD7CB442A}"/>
          </ac:picMkLst>
        </pc:picChg>
      </pc:sldChg>
      <pc:sldChg chg="addSp modSp mod">
        <pc:chgData name="한지호(HAN JI HO)(yulica37)" userId="05e67b51-f398-4b8d-bb76-8a5149e31ec3" providerId="ADAL" clId="{A42910AA-BA61-45CB-B6FB-8F16C3439578}" dt="2021-11-19T05:10:39.660" v="2078" actId="207"/>
        <pc:sldMkLst>
          <pc:docMk/>
          <pc:sldMk cId="2706385858" sldId="421"/>
        </pc:sldMkLst>
        <pc:spChg chg="mod">
          <ac:chgData name="한지호(HAN JI HO)(yulica37)" userId="05e67b51-f398-4b8d-bb76-8a5149e31ec3" providerId="ADAL" clId="{A42910AA-BA61-45CB-B6FB-8F16C3439578}" dt="2021-11-19T05:04:52.287" v="1694" actId="20577"/>
          <ac:spMkLst>
            <pc:docMk/>
            <pc:sldMk cId="2706385858" sldId="421"/>
            <ac:spMk id="9" creationId="{E267D9D1-BC49-4EB6-9E99-BAD492E4F97F}"/>
          </ac:spMkLst>
        </pc:spChg>
        <pc:spChg chg="add mod">
          <ac:chgData name="한지호(HAN JI HO)(yulica37)" userId="05e67b51-f398-4b8d-bb76-8a5149e31ec3" providerId="ADAL" clId="{A42910AA-BA61-45CB-B6FB-8F16C3439578}" dt="2021-11-19T05:10:39.660" v="2078" actId="207"/>
          <ac:spMkLst>
            <pc:docMk/>
            <pc:sldMk cId="2706385858" sldId="421"/>
            <ac:spMk id="13" creationId="{ABA92AF2-CE1A-4D6D-B235-31F68E3DF072}"/>
          </ac:spMkLst>
        </pc:spChg>
        <pc:spChg chg="mod">
          <ac:chgData name="한지호(HAN JI HO)(yulica37)" userId="05e67b51-f398-4b8d-bb76-8a5149e31ec3" providerId="ADAL" clId="{A42910AA-BA61-45CB-B6FB-8F16C3439578}" dt="2021-11-19T05:08:38.588" v="1830" actId="1038"/>
          <ac:spMkLst>
            <pc:docMk/>
            <pc:sldMk cId="2706385858" sldId="421"/>
            <ac:spMk id="16" creationId="{C5956AB7-B73E-4068-A2C7-226D2CB37C66}"/>
          </ac:spMkLst>
        </pc:spChg>
        <pc:spChg chg="mod">
          <ac:chgData name="한지호(HAN JI HO)(yulica37)" userId="05e67b51-f398-4b8d-bb76-8a5149e31ec3" providerId="ADAL" clId="{A42910AA-BA61-45CB-B6FB-8F16C3439578}" dt="2021-11-19T05:08:38.588" v="1830" actId="1038"/>
          <ac:spMkLst>
            <pc:docMk/>
            <pc:sldMk cId="2706385858" sldId="421"/>
            <ac:spMk id="18" creationId="{25F3AED3-6E58-42DC-BA6C-1D813649901B}"/>
          </ac:spMkLst>
        </pc:spChg>
        <pc:spChg chg="mod">
          <ac:chgData name="한지호(HAN JI HO)(yulica37)" userId="05e67b51-f398-4b8d-bb76-8a5149e31ec3" providerId="ADAL" clId="{A42910AA-BA61-45CB-B6FB-8F16C3439578}" dt="2021-11-19T05:08:38.588" v="1830" actId="1038"/>
          <ac:spMkLst>
            <pc:docMk/>
            <pc:sldMk cId="2706385858" sldId="421"/>
            <ac:spMk id="20" creationId="{18203177-9625-4B2F-BA82-B331A6802B6A}"/>
          </ac:spMkLst>
        </pc:spChg>
        <pc:spChg chg="mod">
          <ac:chgData name="한지호(HAN JI HO)(yulica37)" userId="05e67b51-f398-4b8d-bb76-8a5149e31ec3" providerId="ADAL" clId="{A42910AA-BA61-45CB-B6FB-8F16C3439578}" dt="2021-11-19T05:08:38.588" v="1830" actId="1038"/>
          <ac:spMkLst>
            <pc:docMk/>
            <pc:sldMk cId="2706385858" sldId="421"/>
            <ac:spMk id="21" creationId="{5BC59EAD-879D-4225-A636-AD0C2269AFE8}"/>
          </ac:spMkLst>
        </pc:spChg>
        <pc:spChg chg="mod">
          <ac:chgData name="한지호(HAN JI HO)(yulica37)" userId="05e67b51-f398-4b8d-bb76-8a5149e31ec3" providerId="ADAL" clId="{A42910AA-BA61-45CB-B6FB-8F16C3439578}" dt="2021-11-19T05:08:38.588" v="1830" actId="1038"/>
          <ac:spMkLst>
            <pc:docMk/>
            <pc:sldMk cId="2706385858" sldId="421"/>
            <ac:spMk id="22" creationId="{44CFA952-5AFC-4119-8DCF-F51789EF3808}"/>
          </ac:spMkLst>
        </pc:spChg>
        <pc:spChg chg="mod">
          <ac:chgData name="한지호(HAN JI HO)(yulica37)" userId="05e67b51-f398-4b8d-bb76-8a5149e31ec3" providerId="ADAL" clId="{A42910AA-BA61-45CB-B6FB-8F16C3439578}" dt="2021-11-19T05:08:38.588" v="1830" actId="1038"/>
          <ac:spMkLst>
            <pc:docMk/>
            <pc:sldMk cId="2706385858" sldId="421"/>
            <ac:spMk id="23" creationId="{ADEC957C-4111-4D29-9AE8-487142FD573E}"/>
          </ac:spMkLst>
        </pc:spChg>
        <pc:spChg chg="mod">
          <ac:chgData name="한지호(HAN JI HO)(yulica37)" userId="05e67b51-f398-4b8d-bb76-8a5149e31ec3" providerId="ADAL" clId="{A42910AA-BA61-45CB-B6FB-8F16C3439578}" dt="2021-11-19T05:08:38.588" v="1830" actId="1038"/>
          <ac:spMkLst>
            <pc:docMk/>
            <pc:sldMk cId="2706385858" sldId="421"/>
            <ac:spMk id="28" creationId="{DF68D6A8-609A-4D10-B0C3-BB819D5CAAAD}"/>
          </ac:spMkLst>
        </pc:spChg>
        <pc:spChg chg="mod">
          <ac:chgData name="한지호(HAN JI HO)(yulica37)" userId="05e67b51-f398-4b8d-bb76-8a5149e31ec3" providerId="ADAL" clId="{A42910AA-BA61-45CB-B6FB-8F16C3439578}" dt="2021-11-19T05:08:38.588" v="1830" actId="1038"/>
          <ac:spMkLst>
            <pc:docMk/>
            <pc:sldMk cId="2706385858" sldId="421"/>
            <ac:spMk id="29" creationId="{224BD3AF-6E82-406D-A347-20E08BC8E0CB}"/>
          </ac:spMkLst>
        </pc:spChg>
        <pc:spChg chg="mod">
          <ac:chgData name="한지호(HAN JI HO)(yulica37)" userId="05e67b51-f398-4b8d-bb76-8a5149e31ec3" providerId="ADAL" clId="{A42910AA-BA61-45CB-B6FB-8F16C3439578}" dt="2021-11-19T05:08:38.588" v="1830" actId="1038"/>
          <ac:spMkLst>
            <pc:docMk/>
            <pc:sldMk cId="2706385858" sldId="421"/>
            <ac:spMk id="30" creationId="{1AB46176-ADB4-4C2C-B2D9-B7770C9CB8D0}"/>
          </ac:spMkLst>
        </pc:spChg>
      </pc:sldChg>
      <pc:sldChg chg="del">
        <pc:chgData name="한지호(HAN JI HO)(yulica37)" userId="05e67b51-f398-4b8d-bb76-8a5149e31ec3" providerId="ADAL" clId="{A42910AA-BA61-45CB-B6FB-8F16C3439578}" dt="2021-11-19T04:39:45.079" v="970" actId="47"/>
        <pc:sldMkLst>
          <pc:docMk/>
          <pc:sldMk cId="3760477681" sldId="422"/>
        </pc:sldMkLst>
      </pc:sldChg>
      <pc:sldChg chg="addSp delSp modSp new mod">
        <pc:chgData name="한지호(HAN JI HO)(yulica37)" userId="05e67b51-f398-4b8d-bb76-8a5149e31ec3" providerId="ADAL" clId="{A42910AA-BA61-45CB-B6FB-8F16C3439578}" dt="2021-11-19T04:48:47.152" v="1104"/>
        <pc:sldMkLst>
          <pc:docMk/>
          <pc:sldMk cId="3583034511" sldId="423"/>
        </pc:sldMkLst>
        <pc:spChg chg="add mod">
          <ac:chgData name="한지호(HAN JI HO)(yulica37)" userId="05e67b51-f398-4b8d-bb76-8a5149e31ec3" providerId="ADAL" clId="{A42910AA-BA61-45CB-B6FB-8F16C3439578}" dt="2021-11-19T04:27:27.785" v="542"/>
          <ac:spMkLst>
            <pc:docMk/>
            <pc:sldMk cId="3583034511" sldId="423"/>
            <ac:spMk id="3" creationId="{B03CDDE5-CB05-409A-B156-0E2DF9D1C218}"/>
          </ac:spMkLst>
        </pc:spChg>
        <pc:spChg chg="add mod">
          <ac:chgData name="한지호(HAN JI HO)(yulica37)" userId="05e67b51-f398-4b8d-bb76-8a5149e31ec3" providerId="ADAL" clId="{A42910AA-BA61-45CB-B6FB-8F16C3439578}" dt="2021-11-19T04:28:26.002" v="569" actId="20577"/>
          <ac:spMkLst>
            <pc:docMk/>
            <pc:sldMk cId="3583034511" sldId="423"/>
            <ac:spMk id="5" creationId="{0DC6518E-9716-47AA-B6AA-1BA094E7B059}"/>
          </ac:spMkLst>
        </pc:spChg>
        <pc:graphicFrameChg chg="add mod">
          <ac:chgData name="한지호(HAN JI HO)(yulica37)" userId="05e67b51-f398-4b8d-bb76-8a5149e31ec3" providerId="ADAL" clId="{A42910AA-BA61-45CB-B6FB-8F16C3439578}" dt="2021-11-19T04:48:47.152" v="1104"/>
          <ac:graphicFrameMkLst>
            <pc:docMk/>
            <pc:sldMk cId="3583034511" sldId="423"/>
            <ac:graphicFrameMk id="6" creationId="{B03CB3E9-1CEB-4C83-A032-FFEF3E81E5CC}"/>
          </ac:graphicFrameMkLst>
        </pc:graphicFrameChg>
        <pc:picChg chg="add mod">
          <ac:chgData name="한지호(HAN JI HO)(yulica37)" userId="05e67b51-f398-4b8d-bb76-8a5149e31ec3" providerId="ADAL" clId="{A42910AA-BA61-45CB-B6FB-8F16C3439578}" dt="2021-11-19T04:27:46.913" v="565" actId="1035"/>
          <ac:picMkLst>
            <pc:docMk/>
            <pc:sldMk cId="3583034511" sldId="423"/>
            <ac:picMk id="4" creationId="{9EC4B663-6D7B-4F8B-9D94-311746FCB159}"/>
          </ac:picMkLst>
        </pc:picChg>
        <pc:picChg chg="add del mod">
          <ac:chgData name="한지호(HAN JI HO)(yulica37)" userId="05e67b51-f398-4b8d-bb76-8a5149e31ec3" providerId="ADAL" clId="{A42910AA-BA61-45CB-B6FB-8F16C3439578}" dt="2021-11-19T04:27:36.708" v="545" actId="21"/>
          <ac:picMkLst>
            <pc:docMk/>
            <pc:sldMk cId="3583034511" sldId="423"/>
            <ac:picMk id="1026" creationId="{D5BE0850-A63A-413E-9B70-28DB3A70EB13}"/>
          </ac:picMkLst>
        </pc:picChg>
      </pc:sldChg>
      <pc:sldChg chg="addSp delSp modSp new mod">
        <pc:chgData name="한지호(HAN JI HO)(yulica37)" userId="05e67b51-f398-4b8d-bb76-8a5149e31ec3" providerId="ADAL" clId="{A42910AA-BA61-45CB-B6FB-8F16C3439578}" dt="2021-11-19T05:00:53.815" v="1550" actId="20577"/>
        <pc:sldMkLst>
          <pc:docMk/>
          <pc:sldMk cId="1166493117" sldId="424"/>
        </pc:sldMkLst>
        <pc:spChg chg="add mod">
          <ac:chgData name="한지호(HAN JI HO)(yulica37)" userId="05e67b51-f398-4b8d-bb76-8a5149e31ec3" providerId="ADAL" clId="{A42910AA-BA61-45CB-B6FB-8F16C3439578}" dt="2021-11-19T04:48:41.724" v="1102"/>
          <ac:spMkLst>
            <pc:docMk/>
            <pc:sldMk cId="1166493117" sldId="424"/>
            <ac:spMk id="4" creationId="{9F2A820F-97D7-42B8-9E53-164B55F4F0DF}"/>
          </ac:spMkLst>
        </pc:spChg>
        <pc:spChg chg="mod">
          <ac:chgData name="한지호(HAN JI HO)(yulica37)" userId="05e67b51-f398-4b8d-bb76-8a5149e31ec3" providerId="ADAL" clId="{A42910AA-BA61-45CB-B6FB-8F16C3439578}" dt="2021-11-19T04:54:47.265" v="1281" actId="1037"/>
          <ac:spMkLst>
            <pc:docMk/>
            <pc:sldMk cId="1166493117" sldId="424"/>
            <ac:spMk id="7" creationId="{CBF09A74-DB85-41A9-AF0A-84C59F5D8AC4}"/>
          </ac:spMkLst>
        </pc:spChg>
        <pc:spChg chg="mod">
          <ac:chgData name="한지호(HAN JI HO)(yulica37)" userId="05e67b51-f398-4b8d-bb76-8a5149e31ec3" providerId="ADAL" clId="{A42910AA-BA61-45CB-B6FB-8F16C3439578}" dt="2021-11-19T04:49:47.185" v="1118" actId="1035"/>
          <ac:spMkLst>
            <pc:docMk/>
            <pc:sldMk cId="1166493117" sldId="424"/>
            <ac:spMk id="10" creationId="{74C2CBD3-C0B6-4278-B46A-8EDDAEF7ECC5}"/>
          </ac:spMkLst>
        </pc:spChg>
        <pc:spChg chg="mod">
          <ac:chgData name="한지호(HAN JI HO)(yulica37)" userId="05e67b51-f398-4b8d-bb76-8a5149e31ec3" providerId="ADAL" clId="{A42910AA-BA61-45CB-B6FB-8F16C3439578}" dt="2021-11-19T04:55:08.496" v="1397" actId="1038"/>
          <ac:spMkLst>
            <pc:docMk/>
            <pc:sldMk cId="1166493117" sldId="424"/>
            <ac:spMk id="13" creationId="{981D0EFA-040D-43B0-B1F7-37DD4E850F54}"/>
          </ac:spMkLst>
        </pc:spChg>
        <pc:spChg chg="mod">
          <ac:chgData name="한지호(HAN JI HO)(yulica37)" userId="05e67b51-f398-4b8d-bb76-8a5149e31ec3" providerId="ADAL" clId="{A42910AA-BA61-45CB-B6FB-8F16C3439578}" dt="2021-11-19T04:55:00.480" v="1345" actId="1038"/>
          <ac:spMkLst>
            <pc:docMk/>
            <pc:sldMk cId="1166493117" sldId="424"/>
            <ac:spMk id="16" creationId="{32F84C8B-4280-485D-92E1-68E587DD2CE7}"/>
          </ac:spMkLst>
        </pc:spChg>
        <pc:spChg chg="add del mod">
          <ac:chgData name="한지호(HAN JI HO)(yulica37)" userId="05e67b51-f398-4b8d-bb76-8a5149e31ec3" providerId="ADAL" clId="{A42910AA-BA61-45CB-B6FB-8F16C3439578}" dt="2021-11-19T04:58:24" v="1478" actId="478"/>
          <ac:spMkLst>
            <pc:docMk/>
            <pc:sldMk cId="1166493117" sldId="424"/>
            <ac:spMk id="20" creationId="{ED112F64-1D23-48CF-A868-4F653967902B}"/>
          </ac:spMkLst>
        </pc:spChg>
        <pc:spChg chg="mod">
          <ac:chgData name="한지호(HAN JI HO)(yulica37)" userId="05e67b51-f398-4b8d-bb76-8a5149e31ec3" providerId="ADAL" clId="{A42910AA-BA61-45CB-B6FB-8F16C3439578}" dt="2021-11-19T05:00:04.534" v="1525" actId="1038"/>
          <ac:spMkLst>
            <pc:docMk/>
            <pc:sldMk cId="1166493117" sldId="424"/>
            <ac:spMk id="22" creationId="{1B60B183-A8D1-45DF-85E2-60959DD403D6}"/>
          </ac:spMkLst>
        </pc:spChg>
        <pc:grpChg chg="add mod">
          <ac:chgData name="한지호(HAN JI HO)(yulica37)" userId="05e67b51-f398-4b8d-bb76-8a5149e31ec3" providerId="ADAL" clId="{A42910AA-BA61-45CB-B6FB-8F16C3439578}" dt="2021-11-19T04:54:47.265" v="1281" actId="1037"/>
          <ac:grpSpMkLst>
            <pc:docMk/>
            <pc:sldMk cId="1166493117" sldId="424"/>
            <ac:grpSpMk id="6" creationId="{DED0CDB2-7555-465C-8869-4DFDF1828085}"/>
          </ac:grpSpMkLst>
        </pc:grpChg>
        <pc:grpChg chg="add del mod">
          <ac:chgData name="한지호(HAN JI HO)(yulica37)" userId="05e67b51-f398-4b8d-bb76-8a5149e31ec3" providerId="ADAL" clId="{A42910AA-BA61-45CB-B6FB-8F16C3439578}" dt="2021-11-19T04:51:09.562" v="1127" actId="478"/>
          <ac:grpSpMkLst>
            <pc:docMk/>
            <pc:sldMk cId="1166493117" sldId="424"/>
            <ac:grpSpMk id="9" creationId="{264B7CB2-7D9D-4C11-AC00-04F9175E9FBA}"/>
          </ac:grpSpMkLst>
        </pc:grpChg>
        <pc:grpChg chg="add mod">
          <ac:chgData name="한지호(HAN JI HO)(yulica37)" userId="05e67b51-f398-4b8d-bb76-8a5149e31ec3" providerId="ADAL" clId="{A42910AA-BA61-45CB-B6FB-8F16C3439578}" dt="2021-11-19T04:55:08.496" v="1397" actId="1038"/>
          <ac:grpSpMkLst>
            <pc:docMk/>
            <pc:sldMk cId="1166493117" sldId="424"/>
            <ac:grpSpMk id="12" creationId="{1B2F54FF-C37E-449C-A868-8792D8BECC49}"/>
          </ac:grpSpMkLst>
        </pc:grpChg>
        <pc:grpChg chg="add mod">
          <ac:chgData name="한지호(HAN JI HO)(yulica37)" userId="05e67b51-f398-4b8d-bb76-8a5149e31ec3" providerId="ADAL" clId="{A42910AA-BA61-45CB-B6FB-8F16C3439578}" dt="2021-11-19T04:55:00.480" v="1345" actId="1038"/>
          <ac:grpSpMkLst>
            <pc:docMk/>
            <pc:sldMk cId="1166493117" sldId="424"/>
            <ac:grpSpMk id="15" creationId="{240D878E-0FA2-477A-B01E-64A4CCD364A3}"/>
          </ac:grpSpMkLst>
        </pc:grpChg>
        <pc:grpChg chg="add mod">
          <ac:chgData name="한지호(HAN JI HO)(yulica37)" userId="05e67b51-f398-4b8d-bb76-8a5149e31ec3" providerId="ADAL" clId="{A42910AA-BA61-45CB-B6FB-8F16C3439578}" dt="2021-11-19T05:00:04.534" v="1525" actId="1038"/>
          <ac:grpSpMkLst>
            <pc:docMk/>
            <pc:sldMk cId="1166493117" sldId="424"/>
            <ac:grpSpMk id="21" creationId="{FB9BCF65-F906-4BBB-B77E-48AFDBFF9594}"/>
          </ac:grpSpMkLst>
        </pc:grpChg>
        <pc:graphicFrameChg chg="add del mod modGraphic">
          <ac:chgData name="한지호(HAN JI HO)(yulica37)" userId="05e67b51-f398-4b8d-bb76-8a5149e31ec3" providerId="ADAL" clId="{A42910AA-BA61-45CB-B6FB-8F16C3439578}" dt="2021-11-19T04:48:32.741" v="1084" actId="21"/>
          <ac:graphicFrameMkLst>
            <pc:docMk/>
            <pc:sldMk cId="1166493117" sldId="424"/>
            <ac:graphicFrameMk id="2" creationId="{FFBD1E98-43CB-4A72-8FD8-A2731AD37776}"/>
          </ac:graphicFrameMkLst>
        </pc:graphicFrameChg>
        <pc:graphicFrameChg chg="add mod modGraphic">
          <ac:chgData name="한지호(HAN JI HO)(yulica37)" userId="05e67b51-f398-4b8d-bb76-8a5149e31ec3" providerId="ADAL" clId="{A42910AA-BA61-45CB-B6FB-8F16C3439578}" dt="2021-11-19T05:00:53.815" v="1550" actId="20577"/>
          <ac:graphicFrameMkLst>
            <pc:docMk/>
            <pc:sldMk cId="1166493117" sldId="424"/>
            <ac:graphicFrameMk id="3" creationId="{B3FA63D0-D552-4985-A3CF-F4261C7EF29D}"/>
          </ac:graphicFrameMkLst>
        </pc:graphicFrameChg>
        <pc:graphicFrameChg chg="add mod">
          <ac:chgData name="한지호(HAN JI HO)(yulica37)" userId="05e67b51-f398-4b8d-bb76-8a5149e31ec3" providerId="ADAL" clId="{A42910AA-BA61-45CB-B6FB-8F16C3439578}" dt="2021-11-19T04:48:45.587" v="1103"/>
          <ac:graphicFrameMkLst>
            <pc:docMk/>
            <pc:sldMk cId="1166493117" sldId="424"/>
            <ac:graphicFrameMk id="5" creationId="{7F71983F-8E78-497F-923E-65F31C0F839A}"/>
          </ac:graphicFrameMkLst>
        </pc:graphicFrameChg>
        <pc:picChg chg="mod">
          <ac:chgData name="한지호(HAN JI HO)(yulica37)" userId="05e67b51-f398-4b8d-bb76-8a5149e31ec3" providerId="ADAL" clId="{A42910AA-BA61-45CB-B6FB-8F16C3439578}" dt="2021-11-19T04:54:47.265" v="1281" actId="1037"/>
          <ac:picMkLst>
            <pc:docMk/>
            <pc:sldMk cId="1166493117" sldId="424"/>
            <ac:picMk id="8" creationId="{F6AD1981-BB6A-416C-A55C-1B1B2E3B913D}"/>
          </ac:picMkLst>
        </pc:picChg>
        <pc:picChg chg="mod">
          <ac:chgData name="한지호(HAN JI HO)(yulica37)" userId="05e67b51-f398-4b8d-bb76-8a5149e31ec3" providerId="ADAL" clId="{A42910AA-BA61-45CB-B6FB-8F16C3439578}" dt="2021-11-19T04:49:47.185" v="1118" actId="1035"/>
          <ac:picMkLst>
            <pc:docMk/>
            <pc:sldMk cId="1166493117" sldId="424"/>
            <ac:picMk id="11" creationId="{6BE82B70-B820-44F6-9C1C-257C3716AF16}"/>
          </ac:picMkLst>
        </pc:picChg>
        <pc:picChg chg="mod">
          <ac:chgData name="한지호(HAN JI HO)(yulica37)" userId="05e67b51-f398-4b8d-bb76-8a5149e31ec3" providerId="ADAL" clId="{A42910AA-BA61-45CB-B6FB-8F16C3439578}" dt="2021-11-19T04:55:08.496" v="1397" actId="1038"/>
          <ac:picMkLst>
            <pc:docMk/>
            <pc:sldMk cId="1166493117" sldId="424"/>
            <ac:picMk id="14" creationId="{8E622AB4-A433-4A6C-A7FA-3346A74EBA18}"/>
          </ac:picMkLst>
        </pc:picChg>
        <pc:picChg chg="mod">
          <ac:chgData name="한지호(HAN JI HO)(yulica37)" userId="05e67b51-f398-4b8d-bb76-8a5149e31ec3" providerId="ADAL" clId="{A42910AA-BA61-45CB-B6FB-8F16C3439578}" dt="2021-11-19T04:55:00.480" v="1345" actId="1038"/>
          <ac:picMkLst>
            <pc:docMk/>
            <pc:sldMk cId="1166493117" sldId="424"/>
            <ac:picMk id="17" creationId="{EBB7CD1D-F70D-45B6-AF51-00255F0053B5}"/>
          </ac:picMkLst>
        </pc:picChg>
        <pc:picChg chg="mod">
          <ac:chgData name="한지호(HAN JI HO)(yulica37)" userId="05e67b51-f398-4b8d-bb76-8a5149e31ec3" providerId="ADAL" clId="{A42910AA-BA61-45CB-B6FB-8F16C3439578}" dt="2021-11-19T05:00:04.534" v="1525" actId="1038"/>
          <ac:picMkLst>
            <pc:docMk/>
            <pc:sldMk cId="1166493117" sldId="424"/>
            <ac:picMk id="23" creationId="{F2BE8319-7990-4506-9D97-28E71B0449B2}"/>
          </ac:picMkLst>
        </pc:picChg>
        <pc:picChg chg="add del mod">
          <ac:chgData name="한지호(HAN JI HO)(yulica37)" userId="05e67b51-f398-4b8d-bb76-8a5149e31ec3" providerId="ADAL" clId="{A42910AA-BA61-45CB-B6FB-8F16C3439578}" dt="2021-11-19T04:58:29.391" v="1479" actId="478"/>
          <ac:picMkLst>
            <pc:docMk/>
            <pc:sldMk cId="1166493117" sldId="424"/>
            <ac:picMk id="2050" creationId="{D0E88796-B19C-40C3-A1F5-88B8804F8C5C}"/>
          </ac:picMkLst>
        </pc:picChg>
      </pc:sldChg>
    </pc:docChg>
  </pc:docChgLst>
  <pc:docChgLst>
    <pc:chgData name="한지호(HAN JI HO)(yulica37)" userId="05e67b51-f398-4b8d-bb76-8a5149e31ec3" providerId="ADAL" clId="{9474303C-E853-45D2-A4FF-9A5765C9BF75}"/>
    <pc:docChg chg="delSld">
      <pc:chgData name="한지호(HAN JI HO)(yulica37)" userId="05e67b51-f398-4b8d-bb76-8a5149e31ec3" providerId="ADAL" clId="{9474303C-E853-45D2-A4FF-9A5765C9BF75}" dt="2021-12-16T04:39:00.723" v="0" actId="47"/>
      <pc:docMkLst>
        <pc:docMk/>
      </pc:docMkLst>
      <pc:sldChg chg="del">
        <pc:chgData name="한지호(HAN JI HO)(yulica37)" userId="05e67b51-f398-4b8d-bb76-8a5149e31ec3" providerId="ADAL" clId="{9474303C-E853-45D2-A4FF-9A5765C9BF75}" dt="2021-12-16T04:39:00.723" v="0" actId="47"/>
        <pc:sldMkLst>
          <pc:docMk/>
          <pc:sldMk cId="1145878250" sldId="256"/>
        </pc:sldMkLst>
      </pc:sldChg>
      <pc:sldChg chg="del">
        <pc:chgData name="한지호(HAN JI HO)(yulica37)" userId="05e67b51-f398-4b8d-bb76-8a5149e31ec3" providerId="ADAL" clId="{9474303C-E853-45D2-A4FF-9A5765C9BF75}" dt="2021-12-16T04:39:00.723" v="0" actId="47"/>
        <pc:sldMkLst>
          <pc:docMk/>
          <pc:sldMk cId="2107733057" sldId="309"/>
        </pc:sldMkLst>
      </pc:sldChg>
      <pc:sldChg chg="del">
        <pc:chgData name="한지호(HAN JI HO)(yulica37)" userId="05e67b51-f398-4b8d-bb76-8a5149e31ec3" providerId="ADAL" clId="{9474303C-E853-45D2-A4FF-9A5765C9BF75}" dt="2021-12-16T04:39:00.723" v="0" actId="47"/>
        <pc:sldMkLst>
          <pc:docMk/>
          <pc:sldMk cId="46229504" sldId="312"/>
        </pc:sldMkLst>
      </pc:sldChg>
      <pc:sldChg chg="del">
        <pc:chgData name="한지호(HAN JI HO)(yulica37)" userId="05e67b51-f398-4b8d-bb76-8a5149e31ec3" providerId="ADAL" clId="{9474303C-E853-45D2-A4FF-9A5765C9BF75}" dt="2021-12-16T04:39:00.723" v="0" actId="47"/>
        <pc:sldMkLst>
          <pc:docMk/>
          <pc:sldMk cId="3806434352" sldId="314"/>
        </pc:sldMkLst>
      </pc:sldChg>
      <pc:sldChg chg="del">
        <pc:chgData name="한지호(HAN JI HO)(yulica37)" userId="05e67b51-f398-4b8d-bb76-8a5149e31ec3" providerId="ADAL" clId="{9474303C-E853-45D2-A4FF-9A5765C9BF75}" dt="2021-12-16T04:39:00.723" v="0" actId="47"/>
        <pc:sldMkLst>
          <pc:docMk/>
          <pc:sldMk cId="2605356550" sldId="356"/>
        </pc:sldMkLst>
      </pc:sldChg>
      <pc:sldChg chg="del">
        <pc:chgData name="한지호(HAN JI HO)(yulica37)" userId="05e67b51-f398-4b8d-bb76-8a5149e31ec3" providerId="ADAL" clId="{9474303C-E853-45D2-A4FF-9A5765C9BF75}" dt="2021-12-16T04:39:00.723" v="0" actId="47"/>
        <pc:sldMkLst>
          <pc:docMk/>
          <pc:sldMk cId="3371694246" sldId="358"/>
        </pc:sldMkLst>
      </pc:sldChg>
      <pc:sldChg chg="del">
        <pc:chgData name="한지호(HAN JI HO)(yulica37)" userId="05e67b51-f398-4b8d-bb76-8a5149e31ec3" providerId="ADAL" clId="{9474303C-E853-45D2-A4FF-9A5765C9BF75}" dt="2021-12-16T04:39:00.723" v="0" actId="47"/>
        <pc:sldMkLst>
          <pc:docMk/>
          <pc:sldMk cId="2392005589" sldId="359"/>
        </pc:sldMkLst>
      </pc:sldChg>
      <pc:sldChg chg="del">
        <pc:chgData name="한지호(HAN JI HO)(yulica37)" userId="05e67b51-f398-4b8d-bb76-8a5149e31ec3" providerId="ADAL" clId="{9474303C-E853-45D2-A4FF-9A5765C9BF75}" dt="2021-12-16T04:39:00.723" v="0" actId="47"/>
        <pc:sldMkLst>
          <pc:docMk/>
          <pc:sldMk cId="791532343" sldId="360"/>
        </pc:sldMkLst>
      </pc:sldChg>
      <pc:sldChg chg="del">
        <pc:chgData name="한지호(HAN JI HO)(yulica37)" userId="05e67b51-f398-4b8d-bb76-8a5149e31ec3" providerId="ADAL" clId="{9474303C-E853-45D2-A4FF-9A5765C9BF75}" dt="2021-12-16T04:39:00.723" v="0" actId="47"/>
        <pc:sldMkLst>
          <pc:docMk/>
          <pc:sldMk cId="1378271680" sldId="362"/>
        </pc:sldMkLst>
      </pc:sldChg>
      <pc:sldChg chg="del">
        <pc:chgData name="한지호(HAN JI HO)(yulica37)" userId="05e67b51-f398-4b8d-bb76-8a5149e31ec3" providerId="ADAL" clId="{9474303C-E853-45D2-A4FF-9A5765C9BF75}" dt="2021-12-16T04:39:00.723" v="0" actId="47"/>
        <pc:sldMkLst>
          <pc:docMk/>
          <pc:sldMk cId="497376315" sldId="364"/>
        </pc:sldMkLst>
      </pc:sldChg>
      <pc:sldChg chg="del">
        <pc:chgData name="한지호(HAN JI HO)(yulica37)" userId="05e67b51-f398-4b8d-bb76-8a5149e31ec3" providerId="ADAL" clId="{9474303C-E853-45D2-A4FF-9A5765C9BF75}" dt="2021-12-16T04:39:00.723" v="0" actId="47"/>
        <pc:sldMkLst>
          <pc:docMk/>
          <pc:sldMk cId="1431828821" sldId="365"/>
        </pc:sldMkLst>
      </pc:sldChg>
      <pc:sldChg chg="del">
        <pc:chgData name="한지호(HAN JI HO)(yulica37)" userId="05e67b51-f398-4b8d-bb76-8a5149e31ec3" providerId="ADAL" clId="{9474303C-E853-45D2-A4FF-9A5765C9BF75}" dt="2021-12-16T04:39:00.723" v="0" actId="47"/>
        <pc:sldMkLst>
          <pc:docMk/>
          <pc:sldMk cId="1554522214" sldId="369"/>
        </pc:sldMkLst>
      </pc:sldChg>
      <pc:sldChg chg="del">
        <pc:chgData name="한지호(HAN JI HO)(yulica37)" userId="05e67b51-f398-4b8d-bb76-8a5149e31ec3" providerId="ADAL" clId="{9474303C-E853-45D2-A4FF-9A5765C9BF75}" dt="2021-12-16T04:39:00.723" v="0" actId="47"/>
        <pc:sldMkLst>
          <pc:docMk/>
          <pc:sldMk cId="4018656786" sldId="371"/>
        </pc:sldMkLst>
      </pc:sldChg>
      <pc:sldChg chg="del">
        <pc:chgData name="한지호(HAN JI HO)(yulica37)" userId="05e67b51-f398-4b8d-bb76-8a5149e31ec3" providerId="ADAL" clId="{9474303C-E853-45D2-A4FF-9A5765C9BF75}" dt="2021-12-16T04:39:00.723" v="0" actId="47"/>
        <pc:sldMkLst>
          <pc:docMk/>
          <pc:sldMk cId="1958640095" sldId="372"/>
        </pc:sldMkLst>
      </pc:sldChg>
      <pc:sldChg chg="del">
        <pc:chgData name="한지호(HAN JI HO)(yulica37)" userId="05e67b51-f398-4b8d-bb76-8a5149e31ec3" providerId="ADAL" clId="{9474303C-E853-45D2-A4FF-9A5765C9BF75}" dt="2021-12-16T04:39:00.723" v="0" actId="47"/>
        <pc:sldMkLst>
          <pc:docMk/>
          <pc:sldMk cId="294936994" sldId="374"/>
        </pc:sldMkLst>
      </pc:sldChg>
      <pc:sldChg chg="del">
        <pc:chgData name="한지호(HAN JI HO)(yulica37)" userId="05e67b51-f398-4b8d-bb76-8a5149e31ec3" providerId="ADAL" clId="{9474303C-E853-45D2-A4FF-9A5765C9BF75}" dt="2021-12-16T04:39:00.723" v="0" actId="47"/>
        <pc:sldMkLst>
          <pc:docMk/>
          <pc:sldMk cId="2251874986" sldId="375"/>
        </pc:sldMkLst>
      </pc:sldChg>
      <pc:sldChg chg="del">
        <pc:chgData name="한지호(HAN JI HO)(yulica37)" userId="05e67b51-f398-4b8d-bb76-8a5149e31ec3" providerId="ADAL" clId="{9474303C-E853-45D2-A4FF-9A5765C9BF75}" dt="2021-12-16T04:39:00.723" v="0" actId="47"/>
        <pc:sldMkLst>
          <pc:docMk/>
          <pc:sldMk cId="4157143880" sldId="376"/>
        </pc:sldMkLst>
      </pc:sldChg>
      <pc:sldChg chg="del">
        <pc:chgData name="한지호(HAN JI HO)(yulica37)" userId="05e67b51-f398-4b8d-bb76-8a5149e31ec3" providerId="ADAL" clId="{9474303C-E853-45D2-A4FF-9A5765C9BF75}" dt="2021-12-16T04:39:00.723" v="0" actId="47"/>
        <pc:sldMkLst>
          <pc:docMk/>
          <pc:sldMk cId="236987446" sldId="379"/>
        </pc:sldMkLst>
      </pc:sldChg>
      <pc:sldChg chg="del">
        <pc:chgData name="한지호(HAN JI HO)(yulica37)" userId="05e67b51-f398-4b8d-bb76-8a5149e31ec3" providerId="ADAL" clId="{9474303C-E853-45D2-A4FF-9A5765C9BF75}" dt="2021-12-16T04:39:00.723" v="0" actId="47"/>
        <pc:sldMkLst>
          <pc:docMk/>
          <pc:sldMk cId="297051769" sldId="385"/>
        </pc:sldMkLst>
      </pc:sldChg>
      <pc:sldChg chg="del">
        <pc:chgData name="한지호(HAN JI HO)(yulica37)" userId="05e67b51-f398-4b8d-bb76-8a5149e31ec3" providerId="ADAL" clId="{9474303C-E853-45D2-A4FF-9A5765C9BF75}" dt="2021-12-16T04:39:00.723" v="0" actId="47"/>
        <pc:sldMkLst>
          <pc:docMk/>
          <pc:sldMk cId="1706103315" sldId="386"/>
        </pc:sldMkLst>
      </pc:sldChg>
      <pc:sldChg chg="del">
        <pc:chgData name="한지호(HAN JI HO)(yulica37)" userId="05e67b51-f398-4b8d-bb76-8a5149e31ec3" providerId="ADAL" clId="{9474303C-E853-45D2-A4FF-9A5765C9BF75}" dt="2021-12-16T04:39:00.723" v="0" actId="47"/>
        <pc:sldMkLst>
          <pc:docMk/>
          <pc:sldMk cId="3488152362" sldId="387"/>
        </pc:sldMkLst>
      </pc:sldChg>
      <pc:sldChg chg="del">
        <pc:chgData name="한지호(HAN JI HO)(yulica37)" userId="05e67b51-f398-4b8d-bb76-8a5149e31ec3" providerId="ADAL" clId="{9474303C-E853-45D2-A4FF-9A5765C9BF75}" dt="2021-12-16T04:39:00.723" v="0" actId="47"/>
        <pc:sldMkLst>
          <pc:docMk/>
          <pc:sldMk cId="1793375983" sldId="388"/>
        </pc:sldMkLst>
      </pc:sldChg>
      <pc:sldChg chg="del">
        <pc:chgData name="한지호(HAN JI HO)(yulica37)" userId="05e67b51-f398-4b8d-bb76-8a5149e31ec3" providerId="ADAL" clId="{9474303C-E853-45D2-A4FF-9A5765C9BF75}" dt="2021-12-16T04:39:00.723" v="0" actId="47"/>
        <pc:sldMkLst>
          <pc:docMk/>
          <pc:sldMk cId="526886540" sldId="389"/>
        </pc:sldMkLst>
      </pc:sldChg>
      <pc:sldChg chg="del">
        <pc:chgData name="한지호(HAN JI HO)(yulica37)" userId="05e67b51-f398-4b8d-bb76-8a5149e31ec3" providerId="ADAL" clId="{9474303C-E853-45D2-A4FF-9A5765C9BF75}" dt="2021-12-16T04:39:00.723" v="0" actId="47"/>
        <pc:sldMkLst>
          <pc:docMk/>
          <pc:sldMk cId="3834791812" sldId="390"/>
        </pc:sldMkLst>
      </pc:sldChg>
      <pc:sldChg chg="del">
        <pc:chgData name="한지호(HAN JI HO)(yulica37)" userId="05e67b51-f398-4b8d-bb76-8a5149e31ec3" providerId="ADAL" clId="{9474303C-E853-45D2-A4FF-9A5765C9BF75}" dt="2021-12-16T04:39:00.723" v="0" actId="47"/>
        <pc:sldMkLst>
          <pc:docMk/>
          <pc:sldMk cId="1783316462" sldId="393"/>
        </pc:sldMkLst>
      </pc:sldChg>
      <pc:sldChg chg="del">
        <pc:chgData name="한지호(HAN JI HO)(yulica37)" userId="05e67b51-f398-4b8d-bb76-8a5149e31ec3" providerId="ADAL" clId="{9474303C-E853-45D2-A4FF-9A5765C9BF75}" dt="2021-12-16T04:39:00.723" v="0" actId="47"/>
        <pc:sldMkLst>
          <pc:docMk/>
          <pc:sldMk cId="2764291286" sldId="394"/>
        </pc:sldMkLst>
      </pc:sldChg>
      <pc:sldChg chg="del">
        <pc:chgData name="한지호(HAN JI HO)(yulica37)" userId="05e67b51-f398-4b8d-bb76-8a5149e31ec3" providerId="ADAL" clId="{9474303C-E853-45D2-A4FF-9A5765C9BF75}" dt="2021-12-16T04:39:00.723" v="0" actId="47"/>
        <pc:sldMkLst>
          <pc:docMk/>
          <pc:sldMk cId="2988330766" sldId="395"/>
        </pc:sldMkLst>
      </pc:sldChg>
      <pc:sldChg chg="del">
        <pc:chgData name="한지호(HAN JI HO)(yulica37)" userId="05e67b51-f398-4b8d-bb76-8a5149e31ec3" providerId="ADAL" clId="{9474303C-E853-45D2-A4FF-9A5765C9BF75}" dt="2021-12-16T04:39:00.723" v="0" actId="47"/>
        <pc:sldMkLst>
          <pc:docMk/>
          <pc:sldMk cId="2473241692" sldId="396"/>
        </pc:sldMkLst>
      </pc:sldChg>
      <pc:sldChg chg="del">
        <pc:chgData name="한지호(HAN JI HO)(yulica37)" userId="05e67b51-f398-4b8d-bb76-8a5149e31ec3" providerId="ADAL" clId="{9474303C-E853-45D2-A4FF-9A5765C9BF75}" dt="2021-12-16T04:39:00.723" v="0" actId="47"/>
        <pc:sldMkLst>
          <pc:docMk/>
          <pc:sldMk cId="3664711061" sldId="397"/>
        </pc:sldMkLst>
      </pc:sldChg>
      <pc:sldChg chg="del">
        <pc:chgData name="한지호(HAN JI HO)(yulica37)" userId="05e67b51-f398-4b8d-bb76-8a5149e31ec3" providerId="ADAL" clId="{9474303C-E853-45D2-A4FF-9A5765C9BF75}" dt="2021-12-16T04:39:00.723" v="0" actId="47"/>
        <pc:sldMkLst>
          <pc:docMk/>
          <pc:sldMk cId="446885844" sldId="398"/>
        </pc:sldMkLst>
      </pc:sldChg>
      <pc:sldChg chg="del">
        <pc:chgData name="한지호(HAN JI HO)(yulica37)" userId="05e67b51-f398-4b8d-bb76-8a5149e31ec3" providerId="ADAL" clId="{9474303C-E853-45D2-A4FF-9A5765C9BF75}" dt="2021-12-16T04:39:00.723" v="0" actId="47"/>
        <pc:sldMkLst>
          <pc:docMk/>
          <pc:sldMk cId="595585089" sldId="399"/>
        </pc:sldMkLst>
      </pc:sldChg>
      <pc:sldChg chg="del">
        <pc:chgData name="한지호(HAN JI HO)(yulica37)" userId="05e67b51-f398-4b8d-bb76-8a5149e31ec3" providerId="ADAL" clId="{9474303C-E853-45D2-A4FF-9A5765C9BF75}" dt="2021-12-16T04:39:00.723" v="0" actId="47"/>
        <pc:sldMkLst>
          <pc:docMk/>
          <pc:sldMk cId="3452123354" sldId="400"/>
        </pc:sldMkLst>
      </pc:sldChg>
      <pc:sldChg chg="del">
        <pc:chgData name="한지호(HAN JI HO)(yulica37)" userId="05e67b51-f398-4b8d-bb76-8a5149e31ec3" providerId="ADAL" clId="{9474303C-E853-45D2-A4FF-9A5765C9BF75}" dt="2021-12-16T04:39:00.723" v="0" actId="47"/>
        <pc:sldMkLst>
          <pc:docMk/>
          <pc:sldMk cId="3157396476" sldId="401"/>
        </pc:sldMkLst>
      </pc:sldChg>
      <pc:sldChg chg="del">
        <pc:chgData name="한지호(HAN JI HO)(yulica37)" userId="05e67b51-f398-4b8d-bb76-8a5149e31ec3" providerId="ADAL" clId="{9474303C-E853-45D2-A4FF-9A5765C9BF75}" dt="2021-12-16T04:39:00.723" v="0" actId="47"/>
        <pc:sldMkLst>
          <pc:docMk/>
          <pc:sldMk cId="1694932899" sldId="402"/>
        </pc:sldMkLst>
      </pc:sldChg>
      <pc:sldChg chg="del">
        <pc:chgData name="한지호(HAN JI HO)(yulica37)" userId="05e67b51-f398-4b8d-bb76-8a5149e31ec3" providerId="ADAL" clId="{9474303C-E853-45D2-A4FF-9A5765C9BF75}" dt="2021-12-16T04:39:00.723" v="0" actId="47"/>
        <pc:sldMkLst>
          <pc:docMk/>
          <pc:sldMk cId="2074240318" sldId="403"/>
        </pc:sldMkLst>
      </pc:sldChg>
      <pc:sldChg chg="del">
        <pc:chgData name="한지호(HAN JI HO)(yulica37)" userId="05e67b51-f398-4b8d-bb76-8a5149e31ec3" providerId="ADAL" clId="{9474303C-E853-45D2-A4FF-9A5765C9BF75}" dt="2021-12-16T04:39:00.723" v="0" actId="47"/>
        <pc:sldMkLst>
          <pc:docMk/>
          <pc:sldMk cId="2040879335" sldId="404"/>
        </pc:sldMkLst>
      </pc:sldChg>
      <pc:sldChg chg="del">
        <pc:chgData name="한지호(HAN JI HO)(yulica37)" userId="05e67b51-f398-4b8d-bb76-8a5149e31ec3" providerId="ADAL" clId="{9474303C-E853-45D2-A4FF-9A5765C9BF75}" dt="2021-12-16T04:39:00.723" v="0" actId="47"/>
        <pc:sldMkLst>
          <pc:docMk/>
          <pc:sldMk cId="2312267924" sldId="408"/>
        </pc:sldMkLst>
      </pc:sldChg>
      <pc:sldChg chg="del">
        <pc:chgData name="한지호(HAN JI HO)(yulica37)" userId="05e67b51-f398-4b8d-bb76-8a5149e31ec3" providerId="ADAL" clId="{9474303C-E853-45D2-A4FF-9A5765C9BF75}" dt="2021-12-16T04:39:00.723" v="0" actId="47"/>
        <pc:sldMkLst>
          <pc:docMk/>
          <pc:sldMk cId="3134161664" sldId="410"/>
        </pc:sldMkLst>
      </pc:sldChg>
      <pc:sldChg chg="del">
        <pc:chgData name="한지호(HAN JI HO)(yulica37)" userId="05e67b51-f398-4b8d-bb76-8a5149e31ec3" providerId="ADAL" clId="{9474303C-E853-45D2-A4FF-9A5765C9BF75}" dt="2021-12-16T04:39:00.723" v="0" actId="47"/>
        <pc:sldMkLst>
          <pc:docMk/>
          <pc:sldMk cId="2168634842" sldId="416"/>
        </pc:sldMkLst>
      </pc:sldChg>
      <pc:sldChg chg="del">
        <pc:chgData name="한지호(HAN JI HO)(yulica37)" userId="05e67b51-f398-4b8d-bb76-8a5149e31ec3" providerId="ADAL" clId="{9474303C-E853-45D2-A4FF-9A5765C9BF75}" dt="2021-12-16T04:39:00.723" v="0" actId="47"/>
        <pc:sldMkLst>
          <pc:docMk/>
          <pc:sldMk cId="4137191669" sldId="417"/>
        </pc:sldMkLst>
      </pc:sldChg>
      <pc:sldChg chg="del">
        <pc:chgData name="한지호(HAN JI HO)(yulica37)" userId="05e67b51-f398-4b8d-bb76-8a5149e31ec3" providerId="ADAL" clId="{9474303C-E853-45D2-A4FF-9A5765C9BF75}" dt="2021-12-16T04:39:00.723" v="0" actId="47"/>
        <pc:sldMkLst>
          <pc:docMk/>
          <pc:sldMk cId="3162198623" sldId="418"/>
        </pc:sldMkLst>
      </pc:sldChg>
      <pc:sldChg chg="del">
        <pc:chgData name="한지호(HAN JI HO)(yulica37)" userId="05e67b51-f398-4b8d-bb76-8a5149e31ec3" providerId="ADAL" clId="{9474303C-E853-45D2-A4FF-9A5765C9BF75}" dt="2021-12-16T04:39:00.723" v="0" actId="47"/>
        <pc:sldMkLst>
          <pc:docMk/>
          <pc:sldMk cId="2881200556" sldId="419"/>
        </pc:sldMkLst>
      </pc:sldChg>
      <pc:sldChg chg="del">
        <pc:chgData name="한지호(HAN JI HO)(yulica37)" userId="05e67b51-f398-4b8d-bb76-8a5149e31ec3" providerId="ADAL" clId="{9474303C-E853-45D2-A4FF-9A5765C9BF75}" dt="2021-12-16T04:39:00.723" v="0" actId="47"/>
        <pc:sldMkLst>
          <pc:docMk/>
          <pc:sldMk cId="2706385858" sldId="421"/>
        </pc:sldMkLst>
      </pc:sldChg>
      <pc:sldChg chg="del">
        <pc:chgData name="한지호(HAN JI HO)(yulica37)" userId="05e67b51-f398-4b8d-bb76-8a5149e31ec3" providerId="ADAL" clId="{9474303C-E853-45D2-A4FF-9A5765C9BF75}" dt="2021-12-16T04:39:00.723" v="0" actId="47"/>
        <pc:sldMkLst>
          <pc:docMk/>
          <pc:sldMk cId="3583034511" sldId="423"/>
        </pc:sldMkLst>
      </pc:sldChg>
      <pc:sldChg chg="del">
        <pc:chgData name="한지호(HAN JI HO)(yulica37)" userId="05e67b51-f398-4b8d-bb76-8a5149e31ec3" providerId="ADAL" clId="{9474303C-E853-45D2-A4FF-9A5765C9BF75}" dt="2021-12-16T04:39:00.723" v="0" actId="47"/>
        <pc:sldMkLst>
          <pc:docMk/>
          <pc:sldMk cId="1166493117" sldId="424"/>
        </pc:sldMkLst>
      </pc:sldChg>
      <pc:sldChg chg="del">
        <pc:chgData name="한지호(HAN JI HO)(yulica37)" userId="05e67b51-f398-4b8d-bb76-8a5149e31ec3" providerId="ADAL" clId="{9474303C-E853-45D2-A4FF-9A5765C9BF75}" dt="2021-12-16T04:39:00.723" v="0" actId="47"/>
        <pc:sldMkLst>
          <pc:docMk/>
          <pc:sldMk cId="3371540488" sldId="426"/>
        </pc:sldMkLst>
      </pc:sldChg>
      <pc:sldChg chg="del">
        <pc:chgData name="한지호(HAN JI HO)(yulica37)" userId="05e67b51-f398-4b8d-bb76-8a5149e31ec3" providerId="ADAL" clId="{9474303C-E853-45D2-A4FF-9A5765C9BF75}" dt="2021-12-16T04:39:00.723" v="0" actId="47"/>
        <pc:sldMkLst>
          <pc:docMk/>
          <pc:sldMk cId="616295222" sldId="427"/>
        </pc:sldMkLst>
      </pc:sldChg>
    </pc:docChg>
  </pc:docChgLst>
  <pc:docChgLst>
    <pc:chgData name="한다솜(Han Dasom)(dasom12)" userId="5ad55384-8d9b-42b1-a01f-2469a256355b" providerId="ADAL" clId="{01878AAA-B768-4F84-872F-58128A999332}"/>
    <pc:docChg chg="undo custSel addSld modSld">
      <pc:chgData name="한다솜(Han Dasom)(dasom12)" userId="5ad55384-8d9b-42b1-a01f-2469a256355b" providerId="ADAL" clId="{01878AAA-B768-4F84-872F-58128A999332}" dt="2021-11-19T01:51:03.946" v="6105" actId="12788"/>
      <pc:docMkLst>
        <pc:docMk/>
      </pc:docMkLst>
      <pc:sldChg chg="addSp delSp modSp mod">
        <pc:chgData name="한다솜(Han Dasom)(dasom12)" userId="5ad55384-8d9b-42b1-a01f-2469a256355b" providerId="ADAL" clId="{01878AAA-B768-4F84-872F-58128A999332}" dt="2021-11-18T08:10:55.513" v="207" actId="207"/>
        <pc:sldMkLst>
          <pc:docMk/>
          <pc:sldMk cId="46229504" sldId="312"/>
        </pc:sldMkLst>
        <pc:graphicFrameChg chg="del">
          <ac:chgData name="한다솜(Han Dasom)(dasom12)" userId="5ad55384-8d9b-42b1-a01f-2469a256355b" providerId="ADAL" clId="{01878AAA-B768-4F84-872F-58128A999332}" dt="2021-11-18T08:10:31.652" v="200" actId="478"/>
          <ac:graphicFrameMkLst>
            <pc:docMk/>
            <pc:sldMk cId="46229504" sldId="312"/>
            <ac:graphicFrameMk id="11" creationId="{5E1574DC-C33A-43EA-84C9-40A3CF385ABF}"/>
          </ac:graphicFrameMkLst>
        </pc:graphicFrameChg>
        <pc:graphicFrameChg chg="add mod modGraphic">
          <ac:chgData name="한다솜(Han Dasom)(dasom12)" userId="5ad55384-8d9b-42b1-a01f-2469a256355b" providerId="ADAL" clId="{01878AAA-B768-4F84-872F-58128A999332}" dt="2021-11-18T08:10:55.513" v="207" actId="207"/>
          <ac:graphicFrameMkLst>
            <pc:docMk/>
            <pc:sldMk cId="46229504" sldId="312"/>
            <ac:graphicFrameMk id="12" creationId="{8B7BA186-946E-4834-B901-B865602D844F}"/>
          </ac:graphicFrameMkLst>
        </pc:graphicFrameChg>
      </pc:sldChg>
      <pc:sldChg chg="addSp delSp modSp mod">
        <pc:chgData name="한다솜(Han Dasom)(dasom12)" userId="5ad55384-8d9b-42b1-a01f-2469a256355b" providerId="ADAL" clId="{01878AAA-B768-4F84-872F-58128A999332}" dt="2021-11-18T08:10:27.685" v="199"/>
        <pc:sldMkLst>
          <pc:docMk/>
          <pc:sldMk cId="2605356550" sldId="356"/>
        </pc:sldMkLst>
        <pc:graphicFrameChg chg="del">
          <ac:chgData name="한다솜(Han Dasom)(dasom12)" userId="5ad55384-8d9b-42b1-a01f-2469a256355b" providerId="ADAL" clId="{01878AAA-B768-4F84-872F-58128A999332}" dt="2021-11-18T08:10:27.363" v="198" actId="478"/>
          <ac:graphicFrameMkLst>
            <pc:docMk/>
            <pc:sldMk cId="2605356550" sldId="356"/>
            <ac:graphicFrameMk id="5" creationId="{57FD3EA1-F326-4A21-A57C-47534B1FE69C}"/>
          </ac:graphicFrameMkLst>
        </pc:graphicFrameChg>
        <pc:graphicFrameChg chg="add mod">
          <ac:chgData name="한다솜(Han Dasom)(dasom12)" userId="5ad55384-8d9b-42b1-a01f-2469a256355b" providerId="ADAL" clId="{01878AAA-B768-4F84-872F-58128A999332}" dt="2021-11-18T08:10:27.685" v="199"/>
          <ac:graphicFrameMkLst>
            <pc:docMk/>
            <pc:sldMk cId="2605356550" sldId="356"/>
            <ac:graphicFrameMk id="6" creationId="{AA3AECF8-9D47-40C3-A901-1265E44D4B76}"/>
          </ac:graphicFrameMkLst>
        </pc:graphicFrameChg>
      </pc:sldChg>
      <pc:sldChg chg="addSp delSp modSp mod">
        <pc:chgData name="한다솜(Han Dasom)(dasom12)" userId="5ad55384-8d9b-42b1-a01f-2469a256355b" providerId="ADAL" clId="{01878AAA-B768-4F84-872F-58128A999332}" dt="2021-11-18T08:10:17.958" v="197" actId="207"/>
        <pc:sldMkLst>
          <pc:docMk/>
          <pc:sldMk cId="69228830" sldId="357"/>
        </pc:sldMkLst>
        <pc:graphicFrameChg chg="del">
          <ac:chgData name="한다솜(Han Dasom)(dasom12)" userId="5ad55384-8d9b-42b1-a01f-2469a256355b" providerId="ADAL" clId="{01878AAA-B768-4F84-872F-58128A999332}" dt="2021-11-18T08:10:00.269" v="192" actId="478"/>
          <ac:graphicFrameMkLst>
            <pc:docMk/>
            <pc:sldMk cId="69228830" sldId="357"/>
            <ac:graphicFrameMk id="8" creationId="{E4CD1985-5601-4458-8D9A-41FF43990F12}"/>
          </ac:graphicFrameMkLst>
        </pc:graphicFrameChg>
        <pc:graphicFrameChg chg="add mod modGraphic">
          <ac:chgData name="한다솜(Han Dasom)(dasom12)" userId="5ad55384-8d9b-42b1-a01f-2469a256355b" providerId="ADAL" clId="{01878AAA-B768-4F84-872F-58128A999332}" dt="2021-11-18T08:10:17.958" v="197" actId="207"/>
          <ac:graphicFrameMkLst>
            <pc:docMk/>
            <pc:sldMk cId="69228830" sldId="357"/>
            <ac:graphicFrameMk id="9" creationId="{A614137E-F422-4D02-8D4E-F9BA6F66DAC1}"/>
          </ac:graphicFrameMkLst>
        </pc:graphicFrameChg>
      </pc:sldChg>
      <pc:sldChg chg="addSp delSp modSp mod">
        <pc:chgData name="한다솜(Han Dasom)(dasom12)" userId="5ad55384-8d9b-42b1-a01f-2469a256355b" providerId="ADAL" clId="{01878AAA-B768-4F84-872F-58128A999332}" dt="2021-11-18T08:09:57.097" v="191"/>
        <pc:sldMkLst>
          <pc:docMk/>
          <pc:sldMk cId="3371694246" sldId="358"/>
        </pc:sldMkLst>
        <pc:graphicFrameChg chg="del mod modGraphic">
          <ac:chgData name="한다솜(Han Dasom)(dasom12)" userId="5ad55384-8d9b-42b1-a01f-2469a256355b" providerId="ADAL" clId="{01878AAA-B768-4F84-872F-58128A999332}" dt="2021-11-18T08:09:56.713" v="190" actId="478"/>
          <ac:graphicFrameMkLst>
            <pc:docMk/>
            <pc:sldMk cId="3371694246" sldId="358"/>
            <ac:graphicFrameMk id="8" creationId="{19104B39-3659-44BF-B719-71291A140349}"/>
          </ac:graphicFrameMkLst>
        </pc:graphicFrameChg>
        <pc:graphicFrameChg chg="add mod">
          <ac:chgData name="한다솜(Han Dasom)(dasom12)" userId="5ad55384-8d9b-42b1-a01f-2469a256355b" providerId="ADAL" clId="{01878AAA-B768-4F84-872F-58128A999332}" dt="2021-11-18T08:09:57.097" v="191"/>
          <ac:graphicFrameMkLst>
            <pc:docMk/>
            <pc:sldMk cId="3371694246" sldId="358"/>
            <ac:graphicFrameMk id="9" creationId="{B65DB507-1695-4FAC-A073-BC8B304DB3FE}"/>
          </ac:graphicFrameMkLst>
        </pc:graphicFrameChg>
      </pc:sldChg>
      <pc:sldChg chg="addSp delSp modSp mod">
        <pc:chgData name="한다솜(Han Dasom)(dasom12)" userId="5ad55384-8d9b-42b1-a01f-2469a256355b" providerId="ADAL" clId="{01878AAA-B768-4F84-872F-58128A999332}" dt="2021-11-18T08:09:44.128" v="183"/>
        <pc:sldMkLst>
          <pc:docMk/>
          <pc:sldMk cId="791532343" sldId="360"/>
        </pc:sldMkLst>
        <pc:graphicFrameChg chg="del mod modGraphic">
          <ac:chgData name="한다솜(Han Dasom)(dasom12)" userId="5ad55384-8d9b-42b1-a01f-2469a256355b" providerId="ADAL" clId="{01878AAA-B768-4F84-872F-58128A999332}" dt="2021-11-18T08:09:43.867" v="182" actId="478"/>
          <ac:graphicFrameMkLst>
            <pc:docMk/>
            <pc:sldMk cId="791532343" sldId="360"/>
            <ac:graphicFrameMk id="18" creationId="{DA10D513-7B38-4259-A7DA-764F87D44DDF}"/>
          </ac:graphicFrameMkLst>
        </pc:graphicFrameChg>
        <pc:graphicFrameChg chg="add mod">
          <ac:chgData name="한다솜(Han Dasom)(dasom12)" userId="5ad55384-8d9b-42b1-a01f-2469a256355b" providerId="ADAL" clId="{01878AAA-B768-4F84-872F-58128A999332}" dt="2021-11-18T08:09:44.128" v="183"/>
          <ac:graphicFrameMkLst>
            <pc:docMk/>
            <pc:sldMk cId="791532343" sldId="360"/>
            <ac:graphicFrameMk id="19" creationId="{57C19C86-22D8-4498-B233-7B01653078BC}"/>
          </ac:graphicFrameMkLst>
        </pc:graphicFrameChg>
      </pc:sldChg>
      <pc:sldChg chg="addSp delSp modSp mod">
        <pc:chgData name="한다솜(Han Dasom)(dasom12)" userId="5ad55384-8d9b-42b1-a01f-2469a256355b" providerId="ADAL" clId="{01878AAA-B768-4F84-872F-58128A999332}" dt="2021-11-18T08:09:26.220" v="172"/>
        <pc:sldMkLst>
          <pc:docMk/>
          <pc:sldMk cId="1378271680" sldId="362"/>
        </pc:sldMkLst>
        <pc:graphicFrameChg chg="del mod modGraphic">
          <ac:chgData name="한다솜(Han Dasom)(dasom12)" userId="5ad55384-8d9b-42b1-a01f-2469a256355b" providerId="ADAL" clId="{01878AAA-B768-4F84-872F-58128A999332}" dt="2021-11-18T08:09:25.915" v="171" actId="478"/>
          <ac:graphicFrameMkLst>
            <pc:docMk/>
            <pc:sldMk cId="1378271680" sldId="362"/>
            <ac:graphicFrameMk id="24" creationId="{A18FF6F2-F783-457D-A94D-049175BCF1D4}"/>
          </ac:graphicFrameMkLst>
        </pc:graphicFrameChg>
        <pc:graphicFrameChg chg="add mod">
          <ac:chgData name="한다솜(Han Dasom)(dasom12)" userId="5ad55384-8d9b-42b1-a01f-2469a256355b" providerId="ADAL" clId="{01878AAA-B768-4F84-872F-58128A999332}" dt="2021-11-18T08:09:26.220" v="172"/>
          <ac:graphicFrameMkLst>
            <pc:docMk/>
            <pc:sldMk cId="1378271680" sldId="362"/>
            <ac:graphicFrameMk id="25" creationId="{82A9FE15-C77B-4886-9005-48EC2DA16DCE}"/>
          </ac:graphicFrameMkLst>
        </pc:graphicFrameChg>
      </pc:sldChg>
      <pc:sldChg chg="addSp delSp modSp mod">
        <pc:chgData name="한다솜(Han Dasom)(dasom12)" userId="5ad55384-8d9b-42b1-a01f-2469a256355b" providerId="ADAL" clId="{01878AAA-B768-4F84-872F-58128A999332}" dt="2021-11-18T08:09:17.691" v="168"/>
        <pc:sldMkLst>
          <pc:docMk/>
          <pc:sldMk cId="497376315" sldId="364"/>
        </pc:sldMkLst>
        <pc:graphicFrameChg chg="del">
          <ac:chgData name="한다솜(Han Dasom)(dasom12)" userId="5ad55384-8d9b-42b1-a01f-2469a256355b" providerId="ADAL" clId="{01878AAA-B768-4F84-872F-58128A999332}" dt="2021-11-18T08:09:17.501" v="167" actId="478"/>
          <ac:graphicFrameMkLst>
            <pc:docMk/>
            <pc:sldMk cId="497376315" sldId="364"/>
            <ac:graphicFrameMk id="26" creationId="{9BC63CCF-979A-4721-8CEB-A697B3A5D2B0}"/>
          </ac:graphicFrameMkLst>
        </pc:graphicFrameChg>
        <pc:graphicFrameChg chg="add mod">
          <ac:chgData name="한다솜(Han Dasom)(dasom12)" userId="5ad55384-8d9b-42b1-a01f-2469a256355b" providerId="ADAL" clId="{01878AAA-B768-4F84-872F-58128A999332}" dt="2021-11-18T08:09:17.691" v="168"/>
          <ac:graphicFrameMkLst>
            <pc:docMk/>
            <pc:sldMk cId="497376315" sldId="364"/>
            <ac:graphicFrameMk id="27" creationId="{B34574A1-647D-4716-9D2D-4F482E8F8524}"/>
          </ac:graphicFrameMkLst>
        </pc:graphicFrameChg>
      </pc:sldChg>
      <pc:sldChg chg="addSp delSp modSp mod">
        <pc:chgData name="한다솜(Han Dasom)(dasom12)" userId="5ad55384-8d9b-42b1-a01f-2469a256355b" providerId="ADAL" clId="{01878AAA-B768-4F84-872F-58128A999332}" dt="2021-11-18T08:09:13.866" v="166"/>
        <pc:sldMkLst>
          <pc:docMk/>
          <pc:sldMk cId="1431828821" sldId="365"/>
        </pc:sldMkLst>
        <pc:graphicFrameChg chg="del">
          <ac:chgData name="한다솜(Han Dasom)(dasom12)" userId="5ad55384-8d9b-42b1-a01f-2469a256355b" providerId="ADAL" clId="{01878AAA-B768-4F84-872F-58128A999332}" dt="2021-11-18T08:09:13.580" v="165" actId="478"/>
          <ac:graphicFrameMkLst>
            <pc:docMk/>
            <pc:sldMk cId="1431828821" sldId="365"/>
            <ac:graphicFrameMk id="23" creationId="{7FA5CE11-4CE2-48E0-AC79-AF2D1B5EE8F4}"/>
          </ac:graphicFrameMkLst>
        </pc:graphicFrameChg>
        <pc:graphicFrameChg chg="add mod">
          <ac:chgData name="한다솜(Han Dasom)(dasom12)" userId="5ad55384-8d9b-42b1-a01f-2469a256355b" providerId="ADAL" clId="{01878AAA-B768-4F84-872F-58128A999332}" dt="2021-11-18T08:09:13.866" v="166"/>
          <ac:graphicFrameMkLst>
            <pc:docMk/>
            <pc:sldMk cId="1431828821" sldId="365"/>
            <ac:graphicFrameMk id="24" creationId="{E5BC0961-C580-4C9E-AE3E-730C0D962574}"/>
          </ac:graphicFrameMkLst>
        </pc:graphicFrameChg>
      </pc:sldChg>
      <pc:sldChg chg="addSp delSp modSp mod">
        <pc:chgData name="한다솜(Han Dasom)(dasom12)" userId="5ad55384-8d9b-42b1-a01f-2469a256355b" providerId="ADAL" clId="{01878AAA-B768-4F84-872F-58128A999332}" dt="2021-11-18T08:05:19.550" v="148"/>
        <pc:sldMkLst>
          <pc:docMk/>
          <pc:sldMk cId="1554522214" sldId="369"/>
        </pc:sldMkLst>
        <pc:graphicFrameChg chg="del mod">
          <ac:chgData name="한다솜(Han Dasom)(dasom12)" userId="5ad55384-8d9b-42b1-a01f-2469a256355b" providerId="ADAL" clId="{01878AAA-B768-4F84-872F-58128A999332}" dt="2021-11-18T08:05:19.231" v="147" actId="478"/>
          <ac:graphicFrameMkLst>
            <pc:docMk/>
            <pc:sldMk cId="1554522214" sldId="369"/>
            <ac:graphicFrameMk id="10" creationId="{BDDA9891-75C7-49C5-9322-6EB0FB768957}"/>
          </ac:graphicFrameMkLst>
        </pc:graphicFrameChg>
        <pc:graphicFrameChg chg="add mod">
          <ac:chgData name="한다솜(Han Dasom)(dasom12)" userId="5ad55384-8d9b-42b1-a01f-2469a256355b" providerId="ADAL" clId="{01878AAA-B768-4F84-872F-58128A999332}" dt="2021-11-18T08:05:19.550" v="148"/>
          <ac:graphicFrameMkLst>
            <pc:docMk/>
            <pc:sldMk cId="1554522214" sldId="369"/>
            <ac:graphicFrameMk id="12" creationId="{C32FFF20-A59F-4832-A51F-54B71FD772AA}"/>
          </ac:graphicFrameMkLst>
        </pc:graphicFrameChg>
      </pc:sldChg>
      <pc:sldChg chg="addSp delSp modSp mod">
        <pc:chgData name="한다솜(Han Dasom)(dasom12)" userId="5ad55384-8d9b-42b1-a01f-2469a256355b" providerId="ADAL" clId="{01878AAA-B768-4F84-872F-58128A999332}" dt="2021-11-18T08:05:13.220" v="145"/>
        <pc:sldMkLst>
          <pc:docMk/>
          <pc:sldMk cId="4018656786" sldId="371"/>
        </pc:sldMkLst>
        <pc:graphicFrameChg chg="del">
          <ac:chgData name="한다솜(Han Dasom)(dasom12)" userId="5ad55384-8d9b-42b1-a01f-2469a256355b" providerId="ADAL" clId="{01878AAA-B768-4F84-872F-58128A999332}" dt="2021-11-18T08:05:12.858" v="144" actId="478"/>
          <ac:graphicFrameMkLst>
            <pc:docMk/>
            <pc:sldMk cId="4018656786" sldId="371"/>
            <ac:graphicFrameMk id="6" creationId="{B456DFD0-888A-41F3-9F28-B9CA6FF01FB7}"/>
          </ac:graphicFrameMkLst>
        </pc:graphicFrameChg>
        <pc:graphicFrameChg chg="add mod">
          <ac:chgData name="한다솜(Han Dasom)(dasom12)" userId="5ad55384-8d9b-42b1-a01f-2469a256355b" providerId="ADAL" clId="{01878AAA-B768-4F84-872F-58128A999332}" dt="2021-11-18T08:05:13.220" v="145"/>
          <ac:graphicFrameMkLst>
            <pc:docMk/>
            <pc:sldMk cId="4018656786" sldId="371"/>
            <ac:graphicFrameMk id="7" creationId="{D453D4BF-242E-4E0F-A3E3-4185497FC2A0}"/>
          </ac:graphicFrameMkLst>
        </pc:graphicFrameChg>
      </pc:sldChg>
      <pc:sldChg chg="addSp delSp modSp mod">
        <pc:chgData name="한다솜(Han Dasom)(dasom12)" userId="5ad55384-8d9b-42b1-a01f-2469a256355b" providerId="ADAL" clId="{01878AAA-B768-4F84-872F-58128A999332}" dt="2021-11-18T08:05:08.714" v="143"/>
        <pc:sldMkLst>
          <pc:docMk/>
          <pc:sldMk cId="1958640095" sldId="372"/>
        </pc:sldMkLst>
        <pc:graphicFrameChg chg="add mod">
          <ac:chgData name="한다솜(Han Dasom)(dasom12)" userId="5ad55384-8d9b-42b1-a01f-2469a256355b" providerId="ADAL" clId="{01878AAA-B768-4F84-872F-58128A999332}" dt="2021-11-18T08:05:08.714" v="143"/>
          <ac:graphicFrameMkLst>
            <pc:docMk/>
            <pc:sldMk cId="1958640095" sldId="372"/>
            <ac:graphicFrameMk id="13" creationId="{2C725273-8A05-48CC-B216-5053BF5C4F97}"/>
          </ac:graphicFrameMkLst>
        </pc:graphicFrameChg>
        <pc:graphicFrameChg chg="del">
          <ac:chgData name="한다솜(Han Dasom)(dasom12)" userId="5ad55384-8d9b-42b1-a01f-2469a256355b" providerId="ADAL" clId="{01878AAA-B768-4F84-872F-58128A999332}" dt="2021-11-18T08:05:08.100" v="142" actId="478"/>
          <ac:graphicFrameMkLst>
            <pc:docMk/>
            <pc:sldMk cId="1958640095" sldId="372"/>
            <ac:graphicFrameMk id="14" creationId="{45C48A20-3A58-4740-AB57-E521F71EDEA2}"/>
          </ac:graphicFrameMkLst>
        </pc:graphicFrameChg>
      </pc:sldChg>
      <pc:sldChg chg="addSp delSp modSp mod">
        <pc:chgData name="한다솜(Han Dasom)(dasom12)" userId="5ad55384-8d9b-42b1-a01f-2469a256355b" providerId="ADAL" clId="{01878AAA-B768-4F84-872F-58128A999332}" dt="2021-11-18T08:11:26.565" v="221"/>
        <pc:sldMkLst>
          <pc:docMk/>
          <pc:sldMk cId="294936994" sldId="374"/>
        </pc:sldMkLst>
        <pc:graphicFrameChg chg="del">
          <ac:chgData name="한다솜(Han Dasom)(dasom12)" userId="5ad55384-8d9b-42b1-a01f-2469a256355b" providerId="ADAL" clId="{01878AAA-B768-4F84-872F-58128A999332}" dt="2021-11-18T08:11:26.319" v="220" actId="478"/>
          <ac:graphicFrameMkLst>
            <pc:docMk/>
            <pc:sldMk cId="294936994" sldId="374"/>
            <ac:graphicFrameMk id="6" creationId="{75551AFC-0C29-4568-9FFD-B272902ACEE7}"/>
          </ac:graphicFrameMkLst>
        </pc:graphicFrameChg>
        <pc:graphicFrameChg chg="add mod">
          <ac:chgData name="한다솜(Han Dasom)(dasom12)" userId="5ad55384-8d9b-42b1-a01f-2469a256355b" providerId="ADAL" clId="{01878AAA-B768-4F84-872F-58128A999332}" dt="2021-11-18T08:11:26.565" v="221"/>
          <ac:graphicFrameMkLst>
            <pc:docMk/>
            <pc:sldMk cId="294936994" sldId="374"/>
            <ac:graphicFrameMk id="7" creationId="{B30F4538-01A5-4B9F-B7A9-AD733885016C}"/>
          </ac:graphicFrameMkLst>
        </pc:graphicFrameChg>
      </pc:sldChg>
      <pc:sldChg chg="addSp delSp modSp mod">
        <pc:chgData name="한다솜(Han Dasom)(dasom12)" userId="5ad55384-8d9b-42b1-a01f-2469a256355b" providerId="ADAL" clId="{01878AAA-B768-4F84-872F-58128A999332}" dt="2021-11-18T08:11:23.069" v="219"/>
        <pc:sldMkLst>
          <pc:docMk/>
          <pc:sldMk cId="2251874986" sldId="375"/>
        </pc:sldMkLst>
        <pc:graphicFrameChg chg="add mod">
          <ac:chgData name="한다솜(Han Dasom)(dasom12)" userId="5ad55384-8d9b-42b1-a01f-2469a256355b" providerId="ADAL" clId="{01878AAA-B768-4F84-872F-58128A999332}" dt="2021-11-18T08:11:23.069" v="219"/>
          <ac:graphicFrameMkLst>
            <pc:docMk/>
            <pc:sldMk cId="2251874986" sldId="375"/>
            <ac:graphicFrameMk id="6" creationId="{A4E6111A-D825-43AF-8E41-FD9B699819B6}"/>
          </ac:graphicFrameMkLst>
        </pc:graphicFrameChg>
        <pc:graphicFrameChg chg="del modGraphic">
          <ac:chgData name="한다솜(Han Dasom)(dasom12)" userId="5ad55384-8d9b-42b1-a01f-2469a256355b" providerId="ADAL" clId="{01878AAA-B768-4F84-872F-58128A999332}" dt="2021-11-18T08:11:22.718" v="218" actId="478"/>
          <ac:graphicFrameMkLst>
            <pc:docMk/>
            <pc:sldMk cId="2251874986" sldId="375"/>
            <ac:graphicFrameMk id="7" creationId="{A882D9FF-6979-47CC-8D59-9454021961BC}"/>
          </ac:graphicFrameMkLst>
        </pc:graphicFrameChg>
      </pc:sldChg>
      <pc:sldChg chg="addSp delSp modSp mod">
        <pc:chgData name="한다솜(Han Dasom)(dasom12)" userId="5ad55384-8d9b-42b1-a01f-2469a256355b" providerId="ADAL" clId="{01878AAA-B768-4F84-872F-58128A999332}" dt="2021-11-18T08:11:16.524" v="216"/>
        <pc:sldMkLst>
          <pc:docMk/>
          <pc:sldMk cId="4157143880" sldId="376"/>
        </pc:sldMkLst>
        <pc:graphicFrameChg chg="del">
          <ac:chgData name="한다솜(Han Dasom)(dasom12)" userId="5ad55384-8d9b-42b1-a01f-2469a256355b" providerId="ADAL" clId="{01878AAA-B768-4F84-872F-58128A999332}" dt="2021-11-18T08:11:16.221" v="215" actId="478"/>
          <ac:graphicFrameMkLst>
            <pc:docMk/>
            <pc:sldMk cId="4157143880" sldId="376"/>
            <ac:graphicFrameMk id="5" creationId="{12A33BB9-1EE2-4B92-A42D-F015CBAFB45F}"/>
          </ac:graphicFrameMkLst>
        </pc:graphicFrameChg>
        <pc:graphicFrameChg chg="add mod">
          <ac:chgData name="한다솜(Han Dasom)(dasom12)" userId="5ad55384-8d9b-42b1-a01f-2469a256355b" providerId="ADAL" clId="{01878AAA-B768-4F84-872F-58128A999332}" dt="2021-11-18T08:11:16.524" v="216"/>
          <ac:graphicFrameMkLst>
            <pc:docMk/>
            <pc:sldMk cId="4157143880" sldId="376"/>
            <ac:graphicFrameMk id="6" creationId="{6BA40888-9FFB-47F0-A8E2-CCD12019BF8C}"/>
          </ac:graphicFrameMkLst>
        </pc:graphicFrameChg>
      </pc:sldChg>
      <pc:sldChg chg="addSp delSp modSp mod">
        <pc:chgData name="한다솜(Han Dasom)(dasom12)" userId="5ad55384-8d9b-42b1-a01f-2469a256355b" providerId="ADAL" clId="{01878AAA-B768-4F84-872F-58128A999332}" dt="2021-11-18T08:12:09.584" v="239"/>
        <pc:sldMkLst>
          <pc:docMk/>
          <pc:sldMk cId="236987446" sldId="379"/>
        </pc:sldMkLst>
        <pc:graphicFrameChg chg="del">
          <ac:chgData name="한다솜(Han Dasom)(dasom12)" userId="5ad55384-8d9b-42b1-a01f-2469a256355b" providerId="ADAL" clId="{01878AAA-B768-4F84-872F-58128A999332}" dt="2021-11-18T08:12:09.197" v="238" actId="478"/>
          <ac:graphicFrameMkLst>
            <pc:docMk/>
            <pc:sldMk cId="236987446" sldId="379"/>
            <ac:graphicFrameMk id="7" creationId="{3A8C8E3A-C5D0-48BD-AFA3-577923F70933}"/>
          </ac:graphicFrameMkLst>
        </pc:graphicFrameChg>
        <pc:graphicFrameChg chg="add mod">
          <ac:chgData name="한다솜(Han Dasom)(dasom12)" userId="5ad55384-8d9b-42b1-a01f-2469a256355b" providerId="ADAL" clId="{01878AAA-B768-4F84-872F-58128A999332}" dt="2021-11-18T08:12:09.584" v="239"/>
          <ac:graphicFrameMkLst>
            <pc:docMk/>
            <pc:sldMk cId="236987446" sldId="379"/>
            <ac:graphicFrameMk id="8" creationId="{952DCE00-9A51-4AE1-BEE9-9B82559AED26}"/>
          </ac:graphicFrameMkLst>
        </pc:graphicFrameChg>
      </pc:sldChg>
      <pc:sldChg chg="addSp delSp modSp mod">
        <pc:chgData name="한다솜(Han Dasom)(dasom12)" userId="5ad55384-8d9b-42b1-a01f-2469a256355b" providerId="ADAL" clId="{01878AAA-B768-4F84-872F-58128A999332}" dt="2021-11-18T08:12:06.191" v="237"/>
        <pc:sldMkLst>
          <pc:docMk/>
          <pc:sldMk cId="297051769" sldId="385"/>
        </pc:sldMkLst>
        <pc:graphicFrameChg chg="del">
          <ac:chgData name="한다솜(Han Dasom)(dasom12)" userId="5ad55384-8d9b-42b1-a01f-2469a256355b" providerId="ADAL" clId="{01878AAA-B768-4F84-872F-58128A999332}" dt="2021-11-18T08:12:05.860" v="236" actId="478"/>
          <ac:graphicFrameMkLst>
            <pc:docMk/>
            <pc:sldMk cId="297051769" sldId="385"/>
            <ac:graphicFrameMk id="11" creationId="{48EE7139-8017-4FA8-B1A0-882A5B549294}"/>
          </ac:graphicFrameMkLst>
        </pc:graphicFrameChg>
        <pc:graphicFrameChg chg="add mod">
          <ac:chgData name="한다솜(Han Dasom)(dasom12)" userId="5ad55384-8d9b-42b1-a01f-2469a256355b" providerId="ADAL" clId="{01878AAA-B768-4F84-872F-58128A999332}" dt="2021-11-18T08:12:06.191" v="237"/>
          <ac:graphicFrameMkLst>
            <pc:docMk/>
            <pc:sldMk cId="297051769" sldId="385"/>
            <ac:graphicFrameMk id="12" creationId="{1FC450FA-A46D-460F-ACBF-BC5B316995BD}"/>
          </ac:graphicFrameMkLst>
        </pc:graphicFrameChg>
      </pc:sldChg>
      <pc:sldChg chg="addSp delSp modSp mod">
        <pc:chgData name="한다솜(Han Dasom)(dasom12)" userId="5ad55384-8d9b-42b1-a01f-2469a256355b" providerId="ADAL" clId="{01878AAA-B768-4F84-872F-58128A999332}" dt="2021-11-18T08:11:35.864" v="225"/>
        <pc:sldMkLst>
          <pc:docMk/>
          <pc:sldMk cId="1706103315" sldId="386"/>
        </pc:sldMkLst>
        <pc:graphicFrameChg chg="del">
          <ac:chgData name="한다솜(Han Dasom)(dasom12)" userId="5ad55384-8d9b-42b1-a01f-2469a256355b" providerId="ADAL" clId="{01878AAA-B768-4F84-872F-58128A999332}" dt="2021-11-18T08:11:35.586" v="224" actId="478"/>
          <ac:graphicFrameMkLst>
            <pc:docMk/>
            <pc:sldMk cId="1706103315" sldId="386"/>
            <ac:graphicFrameMk id="15" creationId="{F3DC0F66-FD91-427A-8241-BAB47A1442F6}"/>
          </ac:graphicFrameMkLst>
        </pc:graphicFrameChg>
        <pc:graphicFrameChg chg="add mod">
          <ac:chgData name="한다솜(Han Dasom)(dasom12)" userId="5ad55384-8d9b-42b1-a01f-2469a256355b" providerId="ADAL" clId="{01878AAA-B768-4F84-872F-58128A999332}" dt="2021-11-18T08:11:35.864" v="225"/>
          <ac:graphicFrameMkLst>
            <pc:docMk/>
            <pc:sldMk cId="1706103315" sldId="386"/>
            <ac:graphicFrameMk id="17" creationId="{E9E17747-353C-4C8F-A374-ACC223B93D4C}"/>
          </ac:graphicFrameMkLst>
        </pc:graphicFrameChg>
      </pc:sldChg>
      <pc:sldChg chg="addSp delSp modSp mod">
        <pc:chgData name="한다솜(Han Dasom)(dasom12)" userId="5ad55384-8d9b-42b1-a01f-2469a256355b" providerId="ADAL" clId="{01878AAA-B768-4F84-872F-58128A999332}" dt="2021-11-18T08:12:03.020" v="235"/>
        <pc:sldMkLst>
          <pc:docMk/>
          <pc:sldMk cId="3488152362" sldId="387"/>
        </pc:sldMkLst>
        <pc:graphicFrameChg chg="add mod">
          <ac:chgData name="한다솜(Han Dasom)(dasom12)" userId="5ad55384-8d9b-42b1-a01f-2469a256355b" providerId="ADAL" clId="{01878AAA-B768-4F84-872F-58128A999332}" dt="2021-11-18T08:12:03.020" v="235"/>
          <ac:graphicFrameMkLst>
            <pc:docMk/>
            <pc:sldMk cId="3488152362" sldId="387"/>
            <ac:graphicFrameMk id="12" creationId="{562E9863-9AFB-48D1-90DC-CDD66C5C550C}"/>
          </ac:graphicFrameMkLst>
        </pc:graphicFrameChg>
        <pc:graphicFrameChg chg="del">
          <ac:chgData name="한다솜(Han Dasom)(dasom12)" userId="5ad55384-8d9b-42b1-a01f-2469a256355b" providerId="ADAL" clId="{01878AAA-B768-4F84-872F-58128A999332}" dt="2021-11-18T08:12:02.634" v="234" actId="478"/>
          <ac:graphicFrameMkLst>
            <pc:docMk/>
            <pc:sldMk cId="3488152362" sldId="387"/>
            <ac:graphicFrameMk id="16" creationId="{255D6F34-8DC6-40D8-8D33-5A463AF85418}"/>
          </ac:graphicFrameMkLst>
        </pc:graphicFrameChg>
      </pc:sldChg>
      <pc:sldChg chg="addSp delSp modSp mod">
        <pc:chgData name="한다솜(Han Dasom)(dasom12)" userId="5ad55384-8d9b-42b1-a01f-2469a256355b" providerId="ADAL" clId="{01878AAA-B768-4F84-872F-58128A999332}" dt="2021-11-18T08:11:58.701" v="233"/>
        <pc:sldMkLst>
          <pc:docMk/>
          <pc:sldMk cId="1793375983" sldId="388"/>
        </pc:sldMkLst>
        <pc:graphicFrameChg chg="del">
          <ac:chgData name="한다솜(Han Dasom)(dasom12)" userId="5ad55384-8d9b-42b1-a01f-2469a256355b" providerId="ADAL" clId="{01878AAA-B768-4F84-872F-58128A999332}" dt="2021-11-18T08:11:58.345" v="232" actId="478"/>
          <ac:graphicFrameMkLst>
            <pc:docMk/>
            <pc:sldMk cId="1793375983" sldId="388"/>
            <ac:graphicFrameMk id="11" creationId="{10EF6A96-5EF5-4B48-893A-C8A61B513B10}"/>
          </ac:graphicFrameMkLst>
        </pc:graphicFrameChg>
        <pc:graphicFrameChg chg="add mod">
          <ac:chgData name="한다솜(Han Dasom)(dasom12)" userId="5ad55384-8d9b-42b1-a01f-2469a256355b" providerId="ADAL" clId="{01878AAA-B768-4F84-872F-58128A999332}" dt="2021-11-18T08:11:58.701" v="233"/>
          <ac:graphicFrameMkLst>
            <pc:docMk/>
            <pc:sldMk cId="1793375983" sldId="388"/>
            <ac:graphicFrameMk id="12" creationId="{9F7AD082-0687-40F0-8650-D352295AA472}"/>
          </ac:graphicFrameMkLst>
        </pc:graphicFrameChg>
      </pc:sldChg>
      <pc:sldChg chg="addSp delSp modSp mod">
        <pc:chgData name="한다솜(Han Dasom)(dasom12)" userId="5ad55384-8d9b-42b1-a01f-2469a256355b" providerId="ADAL" clId="{01878AAA-B768-4F84-872F-58128A999332}" dt="2021-11-18T08:11:52.054" v="231" actId="207"/>
        <pc:sldMkLst>
          <pc:docMk/>
          <pc:sldMk cId="526886540" sldId="389"/>
        </pc:sldMkLst>
        <pc:graphicFrameChg chg="del">
          <ac:chgData name="한다솜(Han Dasom)(dasom12)" userId="5ad55384-8d9b-42b1-a01f-2469a256355b" providerId="ADAL" clId="{01878AAA-B768-4F84-872F-58128A999332}" dt="2021-11-18T08:11:39.164" v="226" actId="478"/>
          <ac:graphicFrameMkLst>
            <pc:docMk/>
            <pc:sldMk cId="526886540" sldId="389"/>
            <ac:graphicFrameMk id="9" creationId="{A3AFF84A-51AD-4632-89B8-84BA2D8F5449}"/>
          </ac:graphicFrameMkLst>
        </pc:graphicFrameChg>
        <pc:graphicFrameChg chg="add mod modGraphic">
          <ac:chgData name="한다솜(Han Dasom)(dasom12)" userId="5ad55384-8d9b-42b1-a01f-2469a256355b" providerId="ADAL" clId="{01878AAA-B768-4F84-872F-58128A999332}" dt="2021-11-18T08:11:52.054" v="231" actId="207"/>
          <ac:graphicFrameMkLst>
            <pc:docMk/>
            <pc:sldMk cId="526886540" sldId="389"/>
            <ac:graphicFrameMk id="10" creationId="{1349B379-133A-401B-A7EC-2011F09D6F61}"/>
          </ac:graphicFrameMkLst>
        </pc:graphicFrameChg>
      </pc:sldChg>
      <pc:sldChg chg="addSp delSp modSp mod">
        <pc:chgData name="한다솜(Han Dasom)(dasom12)" userId="5ad55384-8d9b-42b1-a01f-2469a256355b" providerId="ADAL" clId="{01878AAA-B768-4F84-872F-58128A999332}" dt="2021-11-18T08:11:30.446" v="223"/>
        <pc:sldMkLst>
          <pc:docMk/>
          <pc:sldMk cId="3834791812" sldId="390"/>
        </pc:sldMkLst>
        <pc:graphicFrameChg chg="add mod">
          <ac:chgData name="한다솜(Han Dasom)(dasom12)" userId="5ad55384-8d9b-42b1-a01f-2469a256355b" providerId="ADAL" clId="{01878AAA-B768-4F84-872F-58128A999332}" dt="2021-11-18T08:11:30.446" v="223"/>
          <ac:graphicFrameMkLst>
            <pc:docMk/>
            <pc:sldMk cId="3834791812" sldId="390"/>
            <ac:graphicFrameMk id="22" creationId="{3B3FE438-3395-450E-B8CC-7823FF55F220}"/>
          </ac:graphicFrameMkLst>
        </pc:graphicFrameChg>
        <pc:graphicFrameChg chg="del">
          <ac:chgData name="한다솜(Han Dasom)(dasom12)" userId="5ad55384-8d9b-42b1-a01f-2469a256355b" providerId="ADAL" clId="{01878AAA-B768-4F84-872F-58128A999332}" dt="2021-11-18T08:11:30.152" v="222" actId="478"/>
          <ac:graphicFrameMkLst>
            <pc:docMk/>
            <pc:sldMk cId="3834791812" sldId="390"/>
            <ac:graphicFrameMk id="28" creationId="{212ED27C-7CD6-430F-87CC-3A51452FF251}"/>
          </ac:graphicFrameMkLst>
        </pc:graphicFrameChg>
      </pc:sldChg>
      <pc:sldChg chg="addSp delSp modSp mod">
        <pc:chgData name="한다솜(Han Dasom)(dasom12)" userId="5ad55384-8d9b-42b1-a01f-2469a256355b" providerId="ADAL" clId="{01878AAA-B768-4F84-872F-58128A999332}" dt="2021-11-18T08:09:51.465" v="187"/>
        <pc:sldMkLst>
          <pc:docMk/>
          <pc:sldMk cId="1783316462" sldId="393"/>
        </pc:sldMkLst>
        <pc:graphicFrameChg chg="del">
          <ac:chgData name="한다솜(Han Dasom)(dasom12)" userId="5ad55384-8d9b-42b1-a01f-2469a256355b" providerId="ADAL" clId="{01878AAA-B768-4F84-872F-58128A999332}" dt="2021-11-18T08:09:51.118" v="186" actId="478"/>
          <ac:graphicFrameMkLst>
            <pc:docMk/>
            <pc:sldMk cId="1783316462" sldId="393"/>
            <ac:graphicFrameMk id="11" creationId="{90B050E1-D5EF-4DF8-98E8-D3B75BFF8EC3}"/>
          </ac:graphicFrameMkLst>
        </pc:graphicFrameChg>
        <pc:graphicFrameChg chg="add mod">
          <ac:chgData name="한다솜(Han Dasom)(dasom12)" userId="5ad55384-8d9b-42b1-a01f-2469a256355b" providerId="ADAL" clId="{01878AAA-B768-4F84-872F-58128A999332}" dt="2021-11-18T08:09:51.465" v="187"/>
          <ac:graphicFrameMkLst>
            <pc:docMk/>
            <pc:sldMk cId="1783316462" sldId="393"/>
            <ac:graphicFrameMk id="15" creationId="{2A717A32-D14F-4526-B82C-0A92BD80486B}"/>
          </ac:graphicFrameMkLst>
        </pc:graphicFrameChg>
      </pc:sldChg>
      <pc:sldChg chg="addSp delSp modSp mod">
        <pc:chgData name="한다솜(Han Dasom)(dasom12)" userId="5ad55384-8d9b-42b1-a01f-2469a256355b" providerId="ADAL" clId="{01878AAA-B768-4F84-872F-58128A999332}" dt="2021-11-18T08:09:48.234" v="185"/>
        <pc:sldMkLst>
          <pc:docMk/>
          <pc:sldMk cId="2764291286" sldId="394"/>
        </pc:sldMkLst>
        <pc:graphicFrameChg chg="del">
          <ac:chgData name="한다솜(Han Dasom)(dasom12)" userId="5ad55384-8d9b-42b1-a01f-2469a256355b" providerId="ADAL" clId="{01878AAA-B768-4F84-872F-58128A999332}" dt="2021-11-18T08:09:47.946" v="184" actId="478"/>
          <ac:graphicFrameMkLst>
            <pc:docMk/>
            <pc:sldMk cId="2764291286" sldId="394"/>
            <ac:graphicFrameMk id="13" creationId="{559BA8FD-2D90-4A26-A513-D1040198F832}"/>
          </ac:graphicFrameMkLst>
        </pc:graphicFrameChg>
        <pc:graphicFrameChg chg="add mod">
          <ac:chgData name="한다솜(Han Dasom)(dasom12)" userId="5ad55384-8d9b-42b1-a01f-2469a256355b" providerId="ADAL" clId="{01878AAA-B768-4F84-872F-58128A999332}" dt="2021-11-18T08:09:48.234" v="185"/>
          <ac:graphicFrameMkLst>
            <pc:docMk/>
            <pc:sldMk cId="2764291286" sldId="394"/>
            <ac:graphicFrameMk id="14" creationId="{F05C54A6-2A6C-4E17-84AA-1E40097C2F27}"/>
          </ac:graphicFrameMkLst>
        </pc:graphicFrameChg>
      </pc:sldChg>
      <pc:sldChg chg="addSp delSp modSp mod">
        <pc:chgData name="한다솜(Han Dasom)(dasom12)" userId="5ad55384-8d9b-42b1-a01f-2469a256355b" providerId="ADAL" clId="{01878AAA-B768-4F84-872F-58128A999332}" dt="2021-11-18T08:09:30.213" v="174"/>
        <pc:sldMkLst>
          <pc:docMk/>
          <pc:sldMk cId="2988330766" sldId="395"/>
        </pc:sldMkLst>
        <pc:graphicFrameChg chg="add mod">
          <ac:chgData name="한다솜(Han Dasom)(dasom12)" userId="5ad55384-8d9b-42b1-a01f-2469a256355b" providerId="ADAL" clId="{01878AAA-B768-4F84-872F-58128A999332}" dt="2021-11-18T08:09:30.213" v="174"/>
          <ac:graphicFrameMkLst>
            <pc:docMk/>
            <pc:sldMk cId="2988330766" sldId="395"/>
            <ac:graphicFrameMk id="9" creationId="{636F8BBA-193F-4E18-8119-25F399B5324A}"/>
          </ac:graphicFrameMkLst>
        </pc:graphicFrameChg>
        <pc:graphicFrameChg chg="del">
          <ac:chgData name="한다솜(Han Dasom)(dasom12)" userId="5ad55384-8d9b-42b1-a01f-2469a256355b" providerId="ADAL" clId="{01878AAA-B768-4F84-872F-58128A999332}" dt="2021-11-18T08:09:29.890" v="173" actId="478"/>
          <ac:graphicFrameMkLst>
            <pc:docMk/>
            <pc:sldMk cId="2988330766" sldId="395"/>
            <ac:graphicFrameMk id="15" creationId="{3C5F18F2-7898-4B66-BEEB-4C0B926773D8}"/>
          </ac:graphicFrameMkLst>
        </pc:graphicFrameChg>
      </pc:sldChg>
      <pc:sldChg chg="addSp delSp modSp mod">
        <pc:chgData name="한다솜(Han Dasom)(dasom12)" userId="5ad55384-8d9b-42b1-a01f-2469a256355b" providerId="ADAL" clId="{01878AAA-B768-4F84-872F-58128A999332}" dt="2021-11-18T08:08:57.260" v="164" actId="207"/>
        <pc:sldMkLst>
          <pc:docMk/>
          <pc:sldMk cId="2473241692" sldId="396"/>
        </pc:sldMkLst>
        <pc:graphicFrameChg chg="del">
          <ac:chgData name="한다솜(Han Dasom)(dasom12)" userId="5ad55384-8d9b-42b1-a01f-2469a256355b" providerId="ADAL" clId="{01878AAA-B768-4F84-872F-58128A999332}" dt="2021-11-18T08:06:34.686" v="157" actId="478"/>
          <ac:graphicFrameMkLst>
            <pc:docMk/>
            <pc:sldMk cId="2473241692" sldId="396"/>
            <ac:graphicFrameMk id="5" creationId="{D9154D62-7750-4871-9325-030927D9AE88}"/>
          </ac:graphicFrameMkLst>
        </pc:graphicFrameChg>
        <pc:graphicFrameChg chg="add mod modGraphic">
          <ac:chgData name="한다솜(Han Dasom)(dasom12)" userId="5ad55384-8d9b-42b1-a01f-2469a256355b" providerId="ADAL" clId="{01878AAA-B768-4F84-872F-58128A999332}" dt="2021-11-18T08:08:57.260" v="164" actId="207"/>
          <ac:graphicFrameMkLst>
            <pc:docMk/>
            <pc:sldMk cId="2473241692" sldId="396"/>
            <ac:graphicFrameMk id="6" creationId="{123F142A-52A4-44CB-87D3-5E2F795C558C}"/>
          </ac:graphicFrameMkLst>
        </pc:graphicFrameChg>
      </pc:sldChg>
      <pc:sldChg chg="addSp delSp modSp mod">
        <pc:chgData name="한다솜(Han Dasom)(dasom12)" userId="5ad55384-8d9b-42b1-a01f-2469a256355b" providerId="ADAL" clId="{01878AAA-B768-4F84-872F-58128A999332}" dt="2021-11-18T08:09:36.801" v="178"/>
        <pc:sldMkLst>
          <pc:docMk/>
          <pc:sldMk cId="3664711061" sldId="397"/>
        </pc:sldMkLst>
        <pc:graphicFrameChg chg="del">
          <ac:chgData name="한다솜(Han Dasom)(dasom12)" userId="5ad55384-8d9b-42b1-a01f-2469a256355b" providerId="ADAL" clId="{01878AAA-B768-4F84-872F-58128A999332}" dt="2021-11-18T08:09:36.577" v="177" actId="478"/>
          <ac:graphicFrameMkLst>
            <pc:docMk/>
            <pc:sldMk cId="3664711061" sldId="397"/>
            <ac:graphicFrameMk id="14" creationId="{4B29F982-F6D9-4195-8584-21B4E442354A}"/>
          </ac:graphicFrameMkLst>
        </pc:graphicFrameChg>
        <pc:graphicFrameChg chg="add mod">
          <ac:chgData name="한다솜(Han Dasom)(dasom12)" userId="5ad55384-8d9b-42b1-a01f-2469a256355b" providerId="ADAL" clId="{01878AAA-B768-4F84-872F-58128A999332}" dt="2021-11-18T08:09:36.801" v="178"/>
          <ac:graphicFrameMkLst>
            <pc:docMk/>
            <pc:sldMk cId="3664711061" sldId="397"/>
            <ac:graphicFrameMk id="17" creationId="{F57B92DA-4C2A-40FB-B3DD-7C65D2080C13}"/>
          </ac:graphicFrameMkLst>
        </pc:graphicFrameChg>
      </pc:sldChg>
      <pc:sldChg chg="addSp delSp modSp mod">
        <pc:chgData name="한다솜(Han Dasom)(dasom12)" userId="5ad55384-8d9b-42b1-a01f-2469a256355b" providerId="ADAL" clId="{01878AAA-B768-4F84-872F-58128A999332}" dt="2021-11-18T08:06:19.475" v="154" actId="207"/>
        <pc:sldMkLst>
          <pc:docMk/>
          <pc:sldMk cId="446885844" sldId="398"/>
        </pc:sldMkLst>
        <pc:graphicFrameChg chg="add mod modGraphic">
          <ac:chgData name="한다솜(Han Dasom)(dasom12)" userId="5ad55384-8d9b-42b1-a01f-2469a256355b" providerId="ADAL" clId="{01878AAA-B768-4F84-872F-58128A999332}" dt="2021-11-18T08:06:19.475" v="154" actId="207"/>
          <ac:graphicFrameMkLst>
            <pc:docMk/>
            <pc:sldMk cId="446885844" sldId="398"/>
            <ac:graphicFrameMk id="7" creationId="{BEFB9FD5-DF2D-4666-BD6E-DCE869527A6C}"/>
          </ac:graphicFrameMkLst>
        </pc:graphicFrameChg>
        <pc:graphicFrameChg chg="del">
          <ac:chgData name="한다솜(Han Dasom)(dasom12)" userId="5ad55384-8d9b-42b1-a01f-2469a256355b" providerId="ADAL" clId="{01878AAA-B768-4F84-872F-58128A999332}" dt="2021-11-18T08:05:53.693" v="149" actId="478"/>
          <ac:graphicFrameMkLst>
            <pc:docMk/>
            <pc:sldMk cId="446885844" sldId="398"/>
            <ac:graphicFrameMk id="9" creationId="{30FC661C-CA40-4CED-9E85-7338D8A039BE}"/>
          </ac:graphicFrameMkLst>
        </pc:graphicFrameChg>
      </pc:sldChg>
      <pc:sldChg chg="addSp delSp modSp mod">
        <pc:chgData name="한다솜(Han Dasom)(dasom12)" userId="5ad55384-8d9b-42b1-a01f-2469a256355b" providerId="ADAL" clId="{01878AAA-B768-4F84-872F-58128A999332}" dt="2021-11-18T08:06:30.162" v="156"/>
        <pc:sldMkLst>
          <pc:docMk/>
          <pc:sldMk cId="595585089" sldId="399"/>
        </pc:sldMkLst>
        <pc:graphicFrameChg chg="del">
          <ac:chgData name="한다솜(Han Dasom)(dasom12)" userId="5ad55384-8d9b-42b1-a01f-2469a256355b" providerId="ADAL" clId="{01878AAA-B768-4F84-872F-58128A999332}" dt="2021-11-18T08:06:29.739" v="155" actId="478"/>
          <ac:graphicFrameMkLst>
            <pc:docMk/>
            <pc:sldMk cId="595585089" sldId="399"/>
            <ac:graphicFrameMk id="5" creationId="{60852183-A739-4CB6-9C77-CEF41CAE0F65}"/>
          </ac:graphicFrameMkLst>
        </pc:graphicFrameChg>
        <pc:graphicFrameChg chg="add mod">
          <ac:chgData name="한다솜(Han Dasom)(dasom12)" userId="5ad55384-8d9b-42b1-a01f-2469a256355b" providerId="ADAL" clId="{01878AAA-B768-4F84-872F-58128A999332}" dt="2021-11-18T08:06:30.162" v="156"/>
          <ac:graphicFrameMkLst>
            <pc:docMk/>
            <pc:sldMk cId="595585089" sldId="399"/>
            <ac:graphicFrameMk id="6" creationId="{77262A8A-BBA6-4A41-AA57-4E28A98181A5}"/>
          </ac:graphicFrameMkLst>
        </pc:graphicFrameChg>
      </pc:sldChg>
      <pc:sldChg chg="addSp delSp modSp mod">
        <pc:chgData name="한다솜(Han Dasom)(dasom12)" userId="5ad55384-8d9b-42b1-a01f-2469a256355b" providerId="ADAL" clId="{01878AAA-B768-4F84-872F-58128A999332}" dt="2021-11-18T08:11:12.235" v="214"/>
        <pc:sldMkLst>
          <pc:docMk/>
          <pc:sldMk cId="3157396476" sldId="401"/>
        </pc:sldMkLst>
        <pc:graphicFrameChg chg="del">
          <ac:chgData name="한다솜(Han Dasom)(dasom12)" userId="5ad55384-8d9b-42b1-a01f-2469a256355b" providerId="ADAL" clId="{01878AAA-B768-4F84-872F-58128A999332}" dt="2021-11-18T08:11:11.920" v="213" actId="478"/>
          <ac:graphicFrameMkLst>
            <pc:docMk/>
            <pc:sldMk cId="3157396476" sldId="401"/>
            <ac:graphicFrameMk id="11" creationId="{5E1574DC-C33A-43EA-84C9-40A3CF385ABF}"/>
          </ac:graphicFrameMkLst>
        </pc:graphicFrameChg>
        <pc:graphicFrameChg chg="add mod">
          <ac:chgData name="한다솜(Han Dasom)(dasom12)" userId="5ad55384-8d9b-42b1-a01f-2469a256355b" providerId="ADAL" clId="{01878AAA-B768-4F84-872F-58128A999332}" dt="2021-11-18T08:11:12.235" v="214"/>
          <ac:graphicFrameMkLst>
            <pc:docMk/>
            <pc:sldMk cId="3157396476" sldId="401"/>
            <ac:graphicFrameMk id="14" creationId="{916D466C-E825-4980-82B7-71FF8DA002CA}"/>
          </ac:graphicFrameMkLst>
        </pc:graphicFrameChg>
      </pc:sldChg>
      <pc:sldChg chg="addSp delSp modSp mod">
        <pc:chgData name="한다솜(Han Dasom)(dasom12)" userId="5ad55384-8d9b-42b1-a01f-2469a256355b" providerId="ADAL" clId="{01878AAA-B768-4F84-872F-58128A999332}" dt="2021-11-18T08:11:01.595" v="209"/>
        <pc:sldMkLst>
          <pc:docMk/>
          <pc:sldMk cId="1694932899" sldId="402"/>
        </pc:sldMkLst>
        <pc:graphicFrameChg chg="del">
          <ac:chgData name="한다솜(Han Dasom)(dasom12)" userId="5ad55384-8d9b-42b1-a01f-2469a256355b" providerId="ADAL" clId="{01878AAA-B768-4F84-872F-58128A999332}" dt="2021-11-18T08:11:01.120" v="208" actId="478"/>
          <ac:graphicFrameMkLst>
            <pc:docMk/>
            <pc:sldMk cId="1694932899" sldId="402"/>
            <ac:graphicFrameMk id="11" creationId="{5E1574DC-C33A-43EA-84C9-40A3CF385ABF}"/>
          </ac:graphicFrameMkLst>
        </pc:graphicFrameChg>
        <pc:graphicFrameChg chg="add mod">
          <ac:chgData name="한다솜(Han Dasom)(dasom12)" userId="5ad55384-8d9b-42b1-a01f-2469a256355b" providerId="ADAL" clId="{01878AAA-B768-4F84-872F-58128A999332}" dt="2021-11-18T08:11:01.595" v="209"/>
          <ac:graphicFrameMkLst>
            <pc:docMk/>
            <pc:sldMk cId="1694932899" sldId="402"/>
            <ac:graphicFrameMk id="14" creationId="{22712383-3C35-46FD-9C76-0D434E4657F9}"/>
          </ac:graphicFrameMkLst>
        </pc:graphicFrameChg>
      </pc:sldChg>
      <pc:sldChg chg="addSp delSp modSp mod">
        <pc:chgData name="한다솜(Han Dasom)(dasom12)" userId="5ad55384-8d9b-42b1-a01f-2469a256355b" providerId="ADAL" clId="{01878AAA-B768-4F84-872F-58128A999332}" dt="2021-11-18T08:11:08.622" v="212"/>
        <pc:sldMkLst>
          <pc:docMk/>
          <pc:sldMk cId="2074240318" sldId="403"/>
        </pc:sldMkLst>
        <pc:graphicFrameChg chg="del modGraphic">
          <ac:chgData name="한다솜(Han Dasom)(dasom12)" userId="5ad55384-8d9b-42b1-a01f-2469a256355b" providerId="ADAL" clId="{01878AAA-B768-4F84-872F-58128A999332}" dt="2021-11-18T08:11:08.352" v="211" actId="478"/>
          <ac:graphicFrameMkLst>
            <pc:docMk/>
            <pc:sldMk cId="2074240318" sldId="403"/>
            <ac:graphicFrameMk id="11" creationId="{5E1574DC-C33A-43EA-84C9-40A3CF385ABF}"/>
          </ac:graphicFrameMkLst>
        </pc:graphicFrameChg>
        <pc:graphicFrameChg chg="add mod">
          <ac:chgData name="한다솜(Han Dasom)(dasom12)" userId="5ad55384-8d9b-42b1-a01f-2469a256355b" providerId="ADAL" clId="{01878AAA-B768-4F84-872F-58128A999332}" dt="2021-11-18T08:11:08.622" v="212"/>
          <ac:graphicFrameMkLst>
            <pc:docMk/>
            <pc:sldMk cId="2074240318" sldId="403"/>
            <ac:graphicFrameMk id="17" creationId="{E09390FB-10ED-41BE-AD27-D1AA106F1057}"/>
          </ac:graphicFrameMkLst>
        </pc:graphicFrameChg>
      </pc:sldChg>
      <pc:sldChg chg="modSp mod">
        <pc:chgData name="한다솜(Han Dasom)(dasom12)" userId="5ad55384-8d9b-42b1-a01f-2469a256355b" providerId="ADAL" clId="{01878AAA-B768-4F84-872F-58128A999332}" dt="2021-11-19T01:14:56.030" v="6062" actId="1035"/>
        <pc:sldMkLst>
          <pc:docMk/>
          <pc:sldMk cId="2040879335" sldId="404"/>
        </pc:sldMkLst>
        <pc:spChg chg="mod">
          <ac:chgData name="한다솜(Han Dasom)(dasom12)" userId="5ad55384-8d9b-42b1-a01f-2469a256355b" providerId="ADAL" clId="{01878AAA-B768-4F84-872F-58128A999332}" dt="2021-11-19T01:14:56.030" v="6062" actId="1035"/>
          <ac:spMkLst>
            <pc:docMk/>
            <pc:sldMk cId="2040879335" sldId="404"/>
            <ac:spMk id="7" creationId="{C62DDF70-32BB-4D2A-8EEE-6676F389FFF6}"/>
          </ac:spMkLst>
        </pc:spChg>
      </pc:sldChg>
      <pc:sldChg chg="addSp delSp modSp mod setBg setFolMasterObjs">
        <pc:chgData name="한다솜(Han Dasom)(dasom12)" userId="5ad55384-8d9b-42b1-a01f-2469a256355b" providerId="ADAL" clId="{01878AAA-B768-4F84-872F-58128A999332}" dt="2021-11-19T01:51:03.946" v="6105" actId="12788"/>
        <pc:sldMkLst>
          <pc:docMk/>
          <pc:sldMk cId="3539454144" sldId="407"/>
        </pc:sldMkLst>
        <pc:spChg chg="add mod">
          <ac:chgData name="한다솜(Han Dasom)(dasom12)" userId="5ad55384-8d9b-42b1-a01f-2469a256355b" providerId="ADAL" clId="{01878AAA-B768-4F84-872F-58128A999332}" dt="2021-11-19T01:49:57.882" v="6086" actId="1076"/>
          <ac:spMkLst>
            <pc:docMk/>
            <pc:sldMk cId="3539454144" sldId="407"/>
            <ac:spMk id="9" creationId="{44A57BD9-8D4F-4B53-8215-B37C12BFF84B}"/>
          </ac:spMkLst>
        </pc:spChg>
        <pc:spChg chg="add mod">
          <ac:chgData name="한다솜(Han Dasom)(dasom12)" userId="5ad55384-8d9b-42b1-a01f-2469a256355b" providerId="ADAL" clId="{01878AAA-B768-4F84-872F-58128A999332}" dt="2021-11-19T01:50:04.370" v="6091"/>
          <ac:spMkLst>
            <pc:docMk/>
            <pc:sldMk cId="3539454144" sldId="407"/>
            <ac:spMk id="10" creationId="{5C43980E-CE13-4CB1-A561-220122A5599D}"/>
          </ac:spMkLst>
        </pc:spChg>
        <pc:spChg chg="add mod">
          <ac:chgData name="한다솜(Han Dasom)(dasom12)" userId="5ad55384-8d9b-42b1-a01f-2469a256355b" providerId="ADAL" clId="{01878AAA-B768-4F84-872F-58128A999332}" dt="2021-11-19T01:50:11.547" v="6096"/>
          <ac:spMkLst>
            <pc:docMk/>
            <pc:sldMk cId="3539454144" sldId="407"/>
            <ac:spMk id="11" creationId="{16CAF15D-4D1C-41B3-9AA9-A3E7E1B6214F}"/>
          </ac:spMkLst>
        </pc:spChg>
        <pc:spChg chg="add mod">
          <ac:chgData name="한다솜(Han Dasom)(dasom12)" userId="5ad55384-8d9b-42b1-a01f-2469a256355b" providerId="ADAL" clId="{01878AAA-B768-4F84-872F-58128A999332}" dt="2021-11-19T01:50:17.153" v="6102"/>
          <ac:spMkLst>
            <pc:docMk/>
            <pc:sldMk cId="3539454144" sldId="407"/>
            <ac:spMk id="12" creationId="{733128E1-4EF6-4558-A61C-B9EBD27CC455}"/>
          </ac:spMkLst>
        </pc:spChg>
        <pc:spChg chg="add del">
          <ac:chgData name="한다솜(Han Dasom)(dasom12)" userId="5ad55384-8d9b-42b1-a01f-2469a256355b" providerId="ADAL" clId="{01878AAA-B768-4F84-872F-58128A999332}" dt="2021-11-19T01:49:21.912" v="6066" actId="26606"/>
          <ac:spMkLst>
            <pc:docMk/>
            <pc:sldMk cId="3539454144" sldId="407"/>
            <ac:spMk id="71" creationId="{7BDAC5B6-20CE-447F-8BA1-F2274AC7AE5B}"/>
          </ac:spMkLst>
        </pc:spChg>
        <pc:spChg chg="add del">
          <ac:chgData name="한다솜(Han Dasom)(dasom12)" userId="5ad55384-8d9b-42b1-a01f-2469a256355b" providerId="ADAL" clId="{01878AAA-B768-4F84-872F-58128A999332}" dt="2021-11-19T01:49:21.912" v="6066" actId="26606"/>
          <ac:spMkLst>
            <pc:docMk/>
            <pc:sldMk cId="3539454144" sldId="407"/>
            <ac:spMk id="73" creationId="{D1D22B31-BF8F-446B-9009-8A251FB177CB}"/>
          </ac:spMkLst>
        </pc:spChg>
        <pc:spChg chg="add">
          <ac:chgData name="한다솜(Han Dasom)(dasom12)" userId="5ad55384-8d9b-42b1-a01f-2469a256355b" providerId="ADAL" clId="{01878AAA-B768-4F84-872F-58128A999332}" dt="2021-11-19T01:49:30.844" v="6069" actId="26606"/>
          <ac:spMkLst>
            <pc:docMk/>
            <pc:sldMk cId="3539454144" sldId="407"/>
            <ac:spMk id="75" creationId="{CB44330D-EA18-4254-AA95-EB49948539B8}"/>
          </ac:spMkLst>
        </pc:spChg>
        <pc:spChg chg="add">
          <ac:chgData name="한다솜(Han Dasom)(dasom12)" userId="5ad55384-8d9b-42b1-a01f-2469a256355b" providerId="ADAL" clId="{01878AAA-B768-4F84-872F-58128A999332}" dt="2021-11-19T01:49:30.844" v="6069" actId="26606"/>
          <ac:spMkLst>
            <pc:docMk/>
            <pc:sldMk cId="3539454144" sldId="407"/>
            <ac:spMk id="1031" creationId="{32BC26D8-82FB-445E-AA49-62A77D7C1EE0}"/>
          </ac:spMkLst>
        </pc:spChg>
        <pc:picChg chg="add del mod">
          <ac:chgData name="한다솜(Han Dasom)(dasom12)" userId="5ad55384-8d9b-42b1-a01f-2469a256355b" providerId="ADAL" clId="{01878AAA-B768-4F84-872F-58128A999332}" dt="2021-11-19T01:49:22.982" v="6067"/>
          <ac:picMkLst>
            <pc:docMk/>
            <pc:sldMk cId="3539454144" sldId="407"/>
            <ac:picMk id="1026" creationId="{5440298B-E245-4D61-A6F2-454E517552B3}"/>
          </ac:picMkLst>
        </pc:picChg>
        <pc:picChg chg="add mod">
          <ac:chgData name="한다솜(Han Dasom)(dasom12)" userId="5ad55384-8d9b-42b1-a01f-2469a256355b" providerId="ADAL" clId="{01878AAA-B768-4F84-872F-58128A999332}" dt="2021-11-19T01:51:03.946" v="6105" actId="12788"/>
          <ac:picMkLst>
            <pc:docMk/>
            <pc:sldMk cId="3539454144" sldId="407"/>
            <ac:picMk id="1028" creationId="{CC11F692-560D-40D8-A8E8-0A8E44B99126}"/>
          </ac:picMkLst>
        </pc:picChg>
        <pc:picChg chg="del">
          <ac:chgData name="한다솜(Han Dasom)(dasom12)" userId="5ad55384-8d9b-42b1-a01f-2469a256355b" providerId="ADAL" clId="{01878AAA-B768-4F84-872F-58128A999332}" dt="2021-11-19T01:49:12.665" v="6063" actId="478"/>
          <ac:picMkLst>
            <pc:docMk/>
            <pc:sldMk cId="3539454144" sldId="407"/>
            <ac:picMk id="1030" creationId="{17D0E446-D38B-40E3-8A92-31DA1BB7645B}"/>
          </ac:picMkLst>
        </pc:picChg>
      </pc:sldChg>
      <pc:sldChg chg="addSp delSp modSp mod">
        <pc:chgData name="한다솜(Han Dasom)(dasom12)" userId="5ad55384-8d9b-42b1-a01f-2469a256355b" providerId="ADAL" clId="{01878AAA-B768-4F84-872F-58128A999332}" dt="2021-11-18T08:09:33.791" v="176"/>
        <pc:sldMkLst>
          <pc:docMk/>
          <pc:sldMk cId="2312267924" sldId="408"/>
        </pc:sldMkLst>
        <pc:graphicFrameChg chg="del">
          <ac:chgData name="한다솜(Han Dasom)(dasom12)" userId="5ad55384-8d9b-42b1-a01f-2469a256355b" providerId="ADAL" clId="{01878AAA-B768-4F84-872F-58128A999332}" dt="2021-11-18T08:09:33.458" v="175" actId="478"/>
          <ac:graphicFrameMkLst>
            <pc:docMk/>
            <pc:sldMk cId="2312267924" sldId="408"/>
            <ac:graphicFrameMk id="14" creationId="{4B29F982-F6D9-4195-8584-21B4E442354A}"/>
          </ac:graphicFrameMkLst>
        </pc:graphicFrameChg>
        <pc:graphicFrameChg chg="add mod">
          <ac:chgData name="한다솜(Han Dasom)(dasom12)" userId="5ad55384-8d9b-42b1-a01f-2469a256355b" providerId="ADAL" clId="{01878AAA-B768-4F84-872F-58128A999332}" dt="2021-11-18T08:09:33.791" v="176"/>
          <ac:graphicFrameMkLst>
            <pc:docMk/>
            <pc:sldMk cId="2312267924" sldId="408"/>
            <ac:graphicFrameMk id="22" creationId="{A113E527-C6F3-4947-BBEB-FC9E33E4A778}"/>
          </ac:graphicFrameMkLst>
        </pc:graphicFrameChg>
      </pc:sldChg>
      <pc:sldChg chg="addSp delSp modSp mod">
        <pc:chgData name="한다솜(Han Dasom)(dasom12)" userId="5ad55384-8d9b-42b1-a01f-2469a256355b" providerId="ADAL" clId="{01878AAA-B768-4F84-872F-58128A999332}" dt="2021-11-18T08:05:05.342" v="141"/>
        <pc:sldMkLst>
          <pc:docMk/>
          <pc:sldMk cId="2168634842" sldId="416"/>
        </pc:sldMkLst>
        <pc:graphicFrameChg chg="del mod modGraphic">
          <ac:chgData name="한다솜(Han Dasom)(dasom12)" userId="5ad55384-8d9b-42b1-a01f-2469a256355b" providerId="ADAL" clId="{01878AAA-B768-4F84-872F-58128A999332}" dt="2021-11-18T08:05:04.970" v="140" actId="478"/>
          <ac:graphicFrameMkLst>
            <pc:docMk/>
            <pc:sldMk cId="2168634842" sldId="416"/>
            <ac:graphicFrameMk id="5" creationId="{B9F5A815-09FE-4CAC-82F4-2B7359E812DB}"/>
          </ac:graphicFrameMkLst>
        </pc:graphicFrameChg>
        <pc:graphicFrameChg chg="add mod">
          <ac:chgData name="한다솜(Han Dasom)(dasom12)" userId="5ad55384-8d9b-42b1-a01f-2469a256355b" providerId="ADAL" clId="{01878AAA-B768-4F84-872F-58128A999332}" dt="2021-11-18T08:05:05.342" v="141"/>
          <ac:graphicFrameMkLst>
            <pc:docMk/>
            <pc:sldMk cId="2168634842" sldId="416"/>
            <ac:graphicFrameMk id="21" creationId="{F4246C24-0A9D-4324-BF2F-166E745CBE6E}"/>
          </ac:graphicFrameMkLst>
        </pc:graphicFrameChg>
      </pc:sldChg>
      <pc:sldChg chg="addSp delSp modSp mod">
        <pc:chgData name="한다솜(Han Dasom)(dasom12)" userId="5ad55384-8d9b-42b1-a01f-2469a256355b" providerId="ADAL" clId="{01878AAA-B768-4F84-872F-58128A999332}" dt="2021-11-18T08:04:57.950" v="136"/>
        <pc:sldMkLst>
          <pc:docMk/>
          <pc:sldMk cId="4137191669" sldId="417"/>
        </pc:sldMkLst>
        <pc:graphicFrameChg chg="add del mod">
          <ac:chgData name="한다솜(Han Dasom)(dasom12)" userId="5ad55384-8d9b-42b1-a01f-2469a256355b" providerId="ADAL" clId="{01878AAA-B768-4F84-872F-58128A999332}" dt="2021-11-18T08:04:54.174" v="135"/>
          <ac:graphicFrameMkLst>
            <pc:docMk/>
            <pc:sldMk cId="4137191669" sldId="417"/>
            <ac:graphicFrameMk id="2" creationId="{CEF8B24A-CEE4-4AF7-8B78-54F6131B0B11}"/>
          </ac:graphicFrameMkLst>
        </pc:graphicFrameChg>
        <pc:graphicFrameChg chg="del">
          <ac:chgData name="한다솜(Han Dasom)(dasom12)" userId="5ad55384-8d9b-42b1-a01f-2469a256355b" providerId="ADAL" clId="{01878AAA-B768-4F84-872F-58128A999332}" dt="2021-11-18T08:04:45.871" v="131" actId="478"/>
          <ac:graphicFrameMkLst>
            <pc:docMk/>
            <pc:sldMk cId="4137191669" sldId="417"/>
            <ac:graphicFrameMk id="5" creationId="{B9F5A815-09FE-4CAC-82F4-2B7359E812DB}"/>
          </ac:graphicFrameMkLst>
        </pc:graphicFrameChg>
        <pc:graphicFrameChg chg="add mod">
          <ac:chgData name="한다솜(Han Dasom)(dasom12)" userId="5ad55384-8d9b-42b1-a01f-2469a256355b" providerId="ADAL" clId="{01878AAA-B768-4F84-872F-58128A999332}" dt="2021-11-18T08:04:57.950" v="136"/>
          <ac:graphicFrameMkLst>
            <pc:docMk/>
            <pc:sldMk cId="4137191669" sldId="417"/>
            <ac:graphicFrameMk id="29" creationId="{EA67DB16-7804-4753-B0D6-4FC15C8C17A2}"/>
          </ac:graphicFrameMkLst>
        </pc:graphicFrameChg>
      </pc:sldChg>
      <pc:sldChg chg="addSp delSp modSp mod">
        <pc:chgData name="한다솜(Han Dasom)(dasom12)" userId="5ad55384-8d9b-42b1-a01f-2469a256355b" providerId="ADAL" clId="{01878AAA-B768-4F84-872F-58128A999332}" dt="2021-11-18T08:04:37.024" v="130" actId="207"/>
        <pc:sldMkLst>
          <pc:docMk/>
          <pc:sldMk cId="3162198623" sldId="418"/>
        </pc:sldMkLst>
        <pc:graphicFrameChg chg="del modGraphic">
          <ac:chgData name="한다솜(Han Dasom)(dasom12)" userId="5ad55384-8d9b-42b1-a01f-2469a256355b" providerId="ADAL" clId="{01878AAA-B768-4F84-872F-58128A999332}" dt="2021-11-18T08:02:04.753" v="120" actId="478"/>
          <ac:graphicFrameMkLst>
            <pc:docMk/>
            <pc:sldMk cId="3162198623" sldId="418"/>
            <ac:graphicFrameMk id="5" creationId="{B9F5A815-09FE-4CAC-82F4-2B7359E812DB}"/>
          </ac:graphicFrameMkLst>
        </pc:graphicFrameChg>
        <pc:graphicFrameChg chg="add mod modGraphic">
          <ac:chgData name="한다솜(Han Dasom)(dasom12)" userId="5ad55384-8d9b-42b1-a01f-2469a256355b" providerId="ADAL" clId="{01878AAA-B768-4F84-872F-58128A999332}" dt="2021-11-18T08:04:37.024" v="130" actId="207"/>
          <ac:graphicFrameMkLst>
            <pc:docMk/>
            <pc:sldMk cId="3162198623" sldId="418"/>
            <ac:graphicFrameMk id="15" creationId="{3B4C11AA-7A6F-4F7A-8402-2BF36849E060}"/>
          </ac:graphicFrameMkLst>
        </pc:graphicFrameChg>
      </pc:sldChg>
      <pc:sldChg chg="addSp delSp modSp add mod modNotesTx">
        <pc:chgData name="한다솜(Han Dasom)(dasom12)" userId="5ad55384-8d9b-42b1-a01f-2469a256355b" providerId="ADAL" clId="{01878AAA-B768-4F84-872F-58128A999332}" dt="2021-11-19T01:10:02.057" v="5016"/>
        <pc:sldMkLst>
          <pc:docMk/>
          <pc:sldMk cId="2881200556" sldId="419"/>
        </pc:sldMkLst>
        <pc:spChg chg="del">
          <ac:chgData name="한다솜(Han Dasom)(dasom12)" userId="5ad55384-8d9b-42b1-a01f-2469a256355b" providerId="ADAL" clId="{01878AAA-B768-4F84-872F-58128A999332}" dt="2021-11-18T08:01:50.228" v="118" actId="478"/>
          <ac:spMkLst>
            <pc:docMk/>
            <pc:sldMk cId="2881200556" sldId="419"/>
            <ac:spMk id="2" creationId="{3193EC36-D562-43BA-B0CD-A907F2FFB6A6}"/>
          </ac:spMkLst>
        </pc:spChg>
        <pc:spChg chg="mod">
          <ac:chgData name="한다솜(Han Dasom)(dasom12)" userId="5ad55384-8d9b-42b1-a01f-2469a256355b" providerId="ADAL" clId="{01878AAA-B768-4F84-872F-58128A999332}" dt="2021-11-19T01:10:02.057" v="5016"/>
          <ac:spMkLst>
            <pc:docMk/>
            <pc:sldMk cId="2881200556" sldId="419"/>
            <ac:spMk id="9" creationId="{E267D9D1-BC49-4EB6-9E99-BAD492E4F97F}"/>
          </ac:spMkLst>
        </pc:spChg>
        <pc:spChg chg="add mod ord">
          <ac:chgData name="한다솜(Han Dasom)(dasom12)" userId="5ad55384-8d9b-42b1-a01f-2469a256355b" providerId="ADAL" clId="{01878AAA-B768-4F84-872F-58128A999332}" dt="2021-11-19T00:53:51.665" v="4308" actId="1035"/>
          <ac:spMkLst>
            <pc:docMk/>
            <pc:sldMk cId="2881200556" sldId="419"/>
            <ac:spMk id="16" creationId="{81760F43-2ABC-4B4C-8197-301A87965342}"/>
          </ac:spMkLst>
        </pc:spChg>
        <pc:spChg chg="add mod">
          <ac:chgData name="한다솜(Han Dasom)(dasom12)" userId="5ad55384-8d9b-42b1-a01f-2469a256355b" providerId="ADAL" clId="{01878AAA-B768-4F84-872F-58128A999332}" dt="2021-11-19T00:53:51.665" v="4308" actId="1035"/>
          <ac:spMkLst>
            <pc:docMk/>
            <pc:sldMk cId="2881200556" sldId="419"/>
            <ac:spMk id="18" creationId="{F25C86A8-D17C-4E14-96DB-B08249ACDE57}"/>
          </ac:spMkLst>
        </pc:spChg>
        <pc:spChg chg="add del mod">
          <ac:chgData name="한다솜(Han Dasom)(dasom12)" userId="5ad55384-8d9b-42b1-a01f-2469a256355b" providerId="ADAL" clId="{01878AAA-B768-4F84-872F-58128A999332}" dt="2021-11-18T08:52:16.184" v="833" actId="478"/>
          <ac:spMkLst>
            <pc:docMk/>
            <pc:sldMk cId="2881200556" sldId="419"/>
            <ac:spMk id="19" creationId="{6753A3E5-775B-40E4-8452-A14DD678A28A}"/>
          </ac:spMkLst>
        </pc:spChg>
        <pc:spChg chg="add mod">
          <ac:chgData name="한다솜(Han Dasom)(dasom12)" userId="5ad55384-8d9b-42b1-a01f-2469a256355b" providerId="ADAL" clId="{01878AAA-B768-4F84-872F-58128A999332}" dt="2021-11-19T00:53:51.665" v="4308" actId="1035"/>
          <ac:spMkLst>
            <pc:docMk/>
            <pc:sldMk cId="2881200556" sldId="419"/>
            <ac:spMk id="22" creationId="{437A7334-6DA8-49BD-A811-D60B64F3948E}"/>
          </ac:spMkLst>
        </pc:spChg>
        <pc:spChg chg="add mod">
          <ac:chgData name="한다솜(Han Dasom)(dasom12)" userId="5ad55384-8d9b-42b1-a01f-2469a256355b" providerId="ADAL" clId="{01878AAA-B768-4F84-872F-58128A999332}" dt="2021-11-19T00:53:51.665" v="4308" actId="1035"/>
          <ac:spMkLst>
            <pc:docMk/>
            <pc:sldMk cId="2881200556" sldId="419"/>
            <ac:spMk id="23" creationId="{BD81E6B8-5F3E-44FB-983E-0CD1519227EE}"/>
          </ac:spMkLst>
        </pc:spChg>
        <pc:spChg chg="del">
          <ac:chgData name="한다솜(Han Dasom)(dasom12)" userId="5ad55384-8d9b-42b1-a01f-2469a256355b" providerId="ADAL" clId="{01878AAA-B768-4F84-872F-58128A999332}" dt="2021-11-18T08:01:50.228" v="118" actId="478"/>
          <ac:spMkLst>
            <pc:docMk/>
            <pc:sldMk cId="2881200556" sldId="419"/>
            <ac:spMk id="24" creationId="{1372165B-887F-4C79-8E01-6847328EF839}"/>
          </ac:spMkLst>
        </pc:spChg>
        <pc:spChg chg="del">
          <ac:chgData name="한다솜(Han Dasom)(dasom12)" userId="5ad55384-8d9b-42b1-a01f-2469a256355b" providerId="ADAL" clId="{01878AAA-B768-4F84-872F-58128A999332}" dt="2021-11-18T08:01:50.228" v="118" actId="478"/>
          <ac:spMkLst>
            <pc:docMk/>
            <pc:sldMk cId="2881200556" sldId="419"/>
            <ac:spMk id="25" creationId="{38DB2879-35B8-4864-8D2E-5290002B26D1}"/>
          </ac:spMkLst>
        </pc:spChg>
        <pc:spChg chg="del">
          <ac:chgData name="한다솜(Han Dasom)(dasom12)" userId="5ad55384-8d9b-42b1-a01f-2469a256355b" providerId="ADAL" clId="{01878AAA-B768-4F84-872F-58128A999332}" dt="2021-11-18T08:01:50.228" v="118" actId="478"/>
          <ac:spMkLst>
            <pc:docMk/>
            <pc:sldMk cId="2881200556" sldId="419"/>
            <ac:spMk id="26" creationId="{11520C69-9D1B-439C-9AE8-14C486049DE7}"/>
          </ac:spMkLst>
        </pc:spChg>
        <pc:spChg chg="del">
          <ac:chgData name="한다솜(Han Dasom)(dasom12)" userId="5ad55384-8d9b-42b1-a01f-2469a256355b" providerId="ADAL" clId="{01878AAA-B768-4F84-872F-58128A999332}" dt="2021-11-18T08:01:50.228" v="118" actId="478"/>
          <ac:spMkLst>
            <pc:docMk/>
            <pc:sldMk cId="2881200556" sldId="419"/>
            <ac:spMk id="27" creationId="{E849D972-5DB4-4EEE-BB88-5C2141819E2B}"/>
          </ac:spMkLst>
        </pc:spChg>
        <pc:spChg chg="del">
          <ac:chgData name="한다솜(Han Dasom)(dasom12)" userId="5ad55384-8d9b-42b1-a01f-2469a256355b" providerId="ADAL" clId="{01878AAA-B768-4F84-872F-58128A999332}" dt="2021-11-18T08:01:50.228" v="118" actId="478"/>
          <ac:spMkLst>
            <pc:docMk/>
            <pc:sldMk cId="2881200556" sldId="419"/>
            <ac:spMk id="28" creationId="{35D7C41D-671C-4548-9C19-0938FF4258D4}"/>
          </ac:spMkLst>
        </pc:spChg>
        <pc:spChg chg="del">
          <ac:chgData name="한다솜(Han Dasom)(dasom12)" userId="5ad55384-8d9b-42b1-a01f-2469a256355b" providerId="ADAL" clId="{01878AAA-B768-4F84-872F-58128A999332}" dt="2021-11-18T08:01:50.228" v="118" actId="478"/>
          <ac:spMkLst>
            <pc:docMk/>
            <pc:sldMk cId="2881200556" sldId="419"/>
            <ac:spMk id="29" creationId="{FC563344-97A4-422C-83BC-FD406E55C1C3}"/>
          </ac:spMkLst>
        </pc:spChg>
        <pc:spChg chg="del">
          <ac:chgData name="한다솜(Han Dasom)(dasom12)" userId="5ad55384-8d9b-42b1-a01f-2469a256355b" providerId="ADAL" clId="{01878AAA-B768-4F84-872F-58128A999332}" dt="2021-11-18T08:01:50.228" v="118" actId="478"/>
          <ac:spMkLst>
            <pc:docMk/>
            <pc:sldMk cId="2881200556" sldId="419"/>
            <ac:spMk id="30" creationId="{2160FBB1-1DCC-495D-BE2B-1937FE792F17}"/>
          </ac:spMkLst>
        </pc:spChg>
        <pc:spChg chg="del">
          <ac:chgData name="한다솜(Han Dasom)(dasom12)" userId="5ad55384-8d9b-42b1-a01f-2469a256355b" providerId="ADAL" clId="{01878AAA-B768-4F84-872F-58128A999332}" dt="2021-11-18T08:01:50.228" v="118" actId="478"/>
          <ac:spMkLst>
            <pc:docMk/>
            <pc:sldMk cId="2881200556" sldId="419"/>
            <ac:spMk id="31" creationId="{BA23FA3E-2006-4276-AB5C-A36E29D9191F}"/>
          </ac:spMkLst>
        </pc:spChg>
        <pc:spChg chg="del">
          <ac:chgData name="한다솜(Han Dasom)(dasom12)" userId="5ad55384-8d9b-42b1-a01f-2469a256355b" providerId="ADAL" clId="{01878AAA-B768-4F84-872F-58128A999332}" dt="2021-11-18T08:01:50.228" v="118" actId="478"/>
          <ac:spMkLst>
            <pc:docMk/>
            <pc:sldMk cId="2881200556" sldId="419"/>
            <ac:spMk id="32" creationId="{A7F0CC70-5E9F-4666-9548-AD6FBDB2E687}"/>
          </ac:spMkLst>
        </pc:spChg>
        <pc:spChg chg="del">
          <ac:chgData name="한다솜(Han Dasom)(dasom12)" userId="5ad55384-8d9b-42b1-a01f-2469a256355b" providerId="ADAL" clId="{01878AAA-B768-4F84-872F-58128A999332}" dt="2021-11-18T08:01:50.228" v="118" actId="478"/>
          <ac:spMkLst>
            <pc:docMk/>
            <pc:sldMk cId="2881200556" sldId="419"/>
            <ac:spMk id="33" creationId="{E1E13448-84F4-436F-8AB3-F12FB2BEA797}"/>
          </ac:spMkLst>
        </pc:spChg>
        <pc:spChg chg="add mod">
          <ac:chgData name="한다솜(Han Dasom)(dasom12)" userId="5ad55384-8d9b-42b1-a01f-2469a256355b" providerId="ADAL" clId="{01878AAA-B768-4F84-872F-58128A999332}" dt="2021-11-19T00:53:51.665" v="4308" actId="1035"/>
          <ac:spMkLst>
            <pc:docMk/>
            <pc:sldMk cId="2881200556" sldId="419"/>
            <ac:spMk id="34" creationId="{D4C56250-EE5A-4F27-8816-08950D5DCB03}"/>
          </ac:spMkLst>
        </pc:spChg>
        <pc:spChg chg="add mod">
          <ac:chgData name="한다솜(Han Dasom)(dasom12)" userId="5ad55384-8d9b-42b1-a01f-2469a256355b" providerId="ADAL" clId="{01878AAA-B768-4F84-872F-58128A999332}" dt="2021-11-19T00:53:51.665" v="4308" actId="1035"/>
          <ac:spMkLst>
            <pc:docMk/>
            <pc:sldMk cId="2881200556" sldId="419"/>
            <ac:spMk id="35" creationId="{09EA1909-0E73-4A07-ACD2-223E74EB96D3}"/>
          </ac:spMkLst>
        </pc:spChg>
        <pc:grpChg chg="add mod">
          <ac:chgData name="한다솜(Han Dasom)(dasom12)" userId="5ad55384-8d9b-42b1-a01f-2469a256355b" providerId="ADAL" clId="{01878AAA-B768-4F84-872F-58128A999332}" dt="2021-11-19T00:53:51.665" v="4308" actId="1035"/>
          <ac:grpSpMkLst>
            <pc:docMk/>
            <pc:sldMk cId="2881200556" sldId="419"/>
            <ac:grpSpMk id="3" creationId="{875286DB-AC94-44CC-A277-019B53B5456E}"/>
          </ac:grpSpMkLst>
        </pc:grpChg>
        <pc:graphicFrameChg chg="mod modGraphic">
          <ac:chgData name="한다솜(Han Dasom)(dasom12)" userId="5ad55384-8d9b-42b1-a01f-2469a256355b" providerId="ADAL" clId="{01878AAA-B768-4F84-872F-58128A999332}" dt="2021-11-18T08:01:41.538" v="111" actId="20577"/>
          <ac:graphicFrameMkLst>
            <pc:docMk/>
            <pc:sldMk cId="2881200556" sldId="419"/>
            <ac:graphicFrameMk id="5" creationId="{B9F5A815-09FE-4CAC-82F4-2B7359E812DB}"/>
          </ac:graphicFrameMkLst>
        </pc:graphicFrameChg>
        <pc:picChg chg="add mod">
          <ac:chgData name="한다솜(Han Dasom)(dasom12)" userId="5ad55384-8d9b-42b1-a01f-2469a256355b" providerId="ADAL" clId="{01878AAA-B768-4F84-872F-58128A999332}" dt="2021-11-19T00:53:51.665" v="4308" actId="1035"/>
          <ac:picMkLst>
            <pc:docMk/>
            <pc:sldMk cId="2881200556" sldId="419"/>
            <ac:picMk id="1026" creationId="{3ABAC6EF-3BD7-454E-9AB7-3FCBD2008FC4}"/>
          </ac:picMkLst>
        </pc:picChg>
        <pc:cxnChg chg="add mod ord">
          <ac:chgData name="한다솜(Han Dasom)(dasom12)" userId="5ad55384-8d9b-42b1-a01f-2469a256355b" providerId="ADAL" clId="{01878AAA-B768-4F84-872F-58128A999332}" dt="2021-11-19T00:53:51.665" v="4308" actId="1035"/>
          <ac:cxnSpMkLst>
            <pc:docMk/>
            <pc:sldMk cId="2881200556" sldId="419"/>
            <ac:cxnSpMk id="6" creationId="{7D081568-5124-4DA5-8587-092AB91AB6F0}"/>
          </ac:cxnSpMkLst>
        </pc:cxnChg>
      </pc:sldChg>
      <pc:sldChg chg="addSp delSp modSp add mod">
        <pc:chgData name="한다솜(Han Dasom)(dasom12)" userId="5ad55384-8d9b-42b1-a01f-2469a256355b" providerId="ADAL" clId="{01878AAA-B768-4F84-872F-58128A999332}" dt="2021-11-19T01:01:28.147" v="4838" actId="20577"/>
        <pc:sldMkLst>
          <pc:docMk/>
          <pc:sldMk cId="616238506" sldId="420"/>
        </pc:sldMkLst>
        <pc:spChg chg="mod">
          <ac:chgData name="한다솜(Han Dasom)(dasom12)" userId="5ad55384-8d9b-42b1-a01f-2469a256355b" providerId="ADAL" clId="{01878AAA-B768-4F84-872F-58128A999332}" dt="2021-11-19T01:01:28.147" v="4838" actId="20577"/>
          <ac:spMkLst>
            <pc:docMk/>
            <pc:sldMk cId="616238506" sldId="420"/>
            <ac:spMk id="9" creationId="{E267D9D1-BC49-4EB6-9E99-BAD492E4F97F}"/>
          </ac:spMkLst>
        </pc:spChg>
        <pc:spChg chg="add mod">
          <ac:chgData name="한다솜(Han Dasom)(dasom12)" userId="5ad55384-8d9b-42b1-a01f-2469a256355b" providerId="ADAL" clId="{01878AAA-B768-4F84-872F-58128A999332}" dt="2021-11-18T09:11:03.794" v="1606" actId="1036"/>
          <ac:spMkLst>
            <pc:docMk/>
            <pc:sldMk cId="616238506" sldId="420"/>
            <ac:spMk id="14" creationId="{565078B9-5B02-4F11-A5B4-CC184D7A2576}"/>
          </ac:spMkLst>
        </pc:spChg>
        <pc:spChg chg="add mod">
          <ac:chgData name="한다솜(Han Dasom)(dasom12)" userId="5ad55384-8d9b-42b1-a01f-2469a256355b" providerId="ADAL" clId="{01878AAA-B768-4F84-872F-58128A999332}" dt="2021-11-18T09:11:03.794" v="1606" actId="1036"/>
          <ac:spMkLst>
            <pc:docMk/>
            <pc:sldMk cId="616238506" sldId="420"/>
            <ac:spMk id="15" creationId="{B333D0F8-A13E-491B-93A7-C18086E9E33D}"/>
          </ac:spMkLst>
        </pc:spChg>
        <pc:spChg chg="add mod">
          <ac:chgData name="한다솜(Han Dasom)(dasom12)" userId="5ad55384-8d9b-42b1-a01f-2469a256355b" providerId="ADAL" clId="{01878AAA-B768-4F84-872F-58128A999332}" dt="2021-11-18T09:11:03.794" v="1606" actId="1036"/>
          <ac:spMkLst>
            <pc:docMk/>
            <pc:sldMk cId="616238506" sldId="420"/>
            <ac:spMk id="17" creationId="{57F0B04D-D487-4A63-99C3-8138E2A78F4D}"/>
          </ac:spMkLst>
        </pc:spChg>
        <pc:spChg chg="del">
          <ac:chgData name="한다솜(Han Dasom)(dasom12)" userId="5ad55384-8d9b-42b1-a01f-2469a256355b" providerId="ADAL" clId="{01878AAA-B768-4F84-872F-58128A999332}" dt="2021-11-18T09:03:06.118" v="1303" actId="478"/>
          <ac:spMkLst>
            <pc:docMk/>
            <pc:sldMk cId="616238506" sldId="420"/>
            <ac:spMk id="18" creationId="{F25C86A8-D17C-4E14-96DB-B08249ACDE57}"/>
          </ac:spMkLst>
        </pc:spChg>
        <pc:spChg chg="add mod">
          <ac:chgData name="한다솜(Han Dasom)(dasom12)" userId="5ad55384-8d9b-42b1-a01f-2469a256355b" providerId="ADAL" clId="{01878AAA-B768-4F84-872F-58128A999332}" dt="2021-11-18T09:11:03.794" v="1606" actId="1036"/>
          <ac:spMkLst>
            <pc:docMk/>
            <pc:sldMk cId="616238506" sldId="420"/>
            <ac:spMk id="19" creationId="{A34C27FE-EBBF-4D65-BF20-E15B903B904F}"/>
          </ac:spMkLst>
        </pc:spChg>
        <pc:spChg chg="del">
          <ac:chgData name="한다솜(Han Dasom)(dasom12)" userId="5ad55384-8d9b-42b1-a01f-2469a256355b" providerId="ADAL" clId="{01878AAA-B768-4F84-872F-58128A999332}" dt="2021-11-18T09:03:06.118" v="1303" actId="478"/>
          <ac:spMkLst>
            <pc:docMk/>
            <pc:sldMk cId="616238506" sldId="420"/>
            <ac:spMk id="22" creationId="{437A7334-6DA8-49BD-A811-D60B64F3948E}"/>
          </ac:spMkLst>
        </pc:spChg>
        <pc:spChg chg="del">
          <ac:chgData name="한다솜(Han Dasom)(dasom12)" userId="5ad55384-8d9b-42b1-a01f-2469a256355b" providerId="ADAL" clId="{01878AAA-B768-4F84-872F-58128A999332}" dt="2021-11-18T09:03:06.118" v="1303" actId="478"/>
          <ac:spMkLst>
            <pc:docMk/>
            <pc:sldMk cId="616238506" sldId="420"/>
            <ac:spMk id="23" creationId="{BD81E6B8-5F3E-44FB-983E-0CD1519227EE}"/>
          </ac:spMkLst>
        </pc:spChg>
        <pc:spChg chg="add mod">
          <ac:chgData name="한다솜(Han Dasom)(dasom12)" userId="5ad55384-8d9b-42b1-a01f-2469a256355b" providerId="ADAL" clId="{01878AAA-B768-4F84-872F-58128A999332}" dt="2021-11-18T09:11:03.794" v="1606" actId="1036"/>
          <ac:spMkLst>
            <pc:docMk/>
            <pc:sldMk cId="616238506" sldId="420"/>
            <ac:spMk id="24" creationId="{7DE54A90-26BC-4D91-9129-95FA0384AE70}"/>
          </ac:spMkLst>
        </pc:spChg>
        <pc:spChg chg="add mod">
          <ac:chgData name="한다솜(Han Dasom)(dasom12)" userId="5ad55384-8d9b-42b1-a01f-2469a256355b" providerId="ADAL" clId="{01878AAA-B768-4F84-872F-58128A999332}" dt="2021-11-18T09:20:40.190" v="2719" actId="20577"/>
          <ac:spMkLst>
            <pc:docMk/>
            <pc:sldMk cId="616238506" sldId="420"/>
            <ac:spMk id="25" creationId="{65181C5C-1AD5-431E-938C-40579F805A1C}"/>
          </ac:spMkLst>
        </pc:spChg>
        <pc:spChg chg="add mod">
          <ac:chgData name="한다솜(Han Dasom)(dasom12)" userId="5ad55384-8d9b-42b1-a01f-2469a256355b" providerId="ADAL" clId="{01878AAA-B768-4F84-872F-58128A999332}" dt="2021-11-18T09:11:03.794" v="1606" actId="1036"/>
          <ac:spMkLst>
            <pc:docMk/>
            <pc:sldMk cId="616238506" sldId="420"/>
            <ac:spMk id="26" creationId="{A910F8D5-D02C-408B-B45B-B2B07020801B}"/>
          </ac:spMkLst>
        </pc:spChg>
        <pc:spChg chg="add mod">
          <ac:chgData name="한다솜(Han Dasom)(dasom12)" userId="5ad55384-8d9b-42b1-a01f-2469a256355b" providerId="ADAL" clId="{01878AAA-B768-4F84-872F-58128A999332}" dt="2021-11-18T09:11:03.794" v="1606" actId="1036"/>
          <ac:spMkLst>
            <pc:docMk/>
            <pc:sldMk cId="616238506" sldId="420"/>
            <ac:spMk id="27" creationId="{9CFBE70B-4275-4056-980E-8C13699531C8}"/>
          </ac:spMkLst>
        </pc:spChg>
        <pc:spChg chg="del">
          <ac:chgData name="한다솜(Han Dasom)(dasom12)" userId="5ad55384-8d9b-42b1-a01f-2469a256355b" providerId="ADAL" clId="{01878AAA-B768-4F84-872F-58128A999332}" dt="2021-11-18T09:03:06.118" v="1303" actId="478"/>
          <ac:spMkLst>
            <pc:docMk/>
            <pc:sldMk cId="616238506" sldId="420"/>
            <ac:spMk id="34" creationId="{D4C56250-EE5A-4F27-8816-08950D5DCB03}"/>
          </ac:spMkLst>
        </pc:spChg>
        <pc:spChg chg="del">
          <ac:chgData name="한다솜(Han Dasom)(dasom12)" userId="5ad55384-8d9b-42b1-a01f-2469a256355b" providerId="ADAL" clId="{01878AAA-B768-4F84-872F-58128A999332}" dt="2021-11-18T09:03:06.118" v="1303" actId="478"/>
          <ac:spMkLst>
            <pc:docMk/>
            <pc:sldMk cId="616238506" sldId="420"/>
            <ac:spMk id="35" creationId="{09EA1909-0E73-4A07-ACD2-223E74EB96D3}"/>
          </ac:spMkLst>
        </pc:spChg>
        <pc:grpChg chg="del">
          <ac:chgData name="한다솜(Han Dasom)(dasom12)" userId="5ad55384-8d9b-42b1-a01f-2469a256355b" providerId="ADAL" clId="{01878AAA-B768-4F84-872F-58128A999332}" dt="2021-11-18T09:03:06.118" v="1303" actId="478"/>
          <ac:grpSpMkLst>
            <pc:docMk/>
            <pc:sldMk cId="616238506" sldId="420"/>
            <ac:grpSpMk id="3" creationId="{875286DB-AC94-44CC-A277-019B53B5456E}"/>
          </ac:grpSpMkLst>
        </pc:grpChg>
        <pc:graphicFrameChg chg="add del mod modGraphic">
          <ac:chgData name="한다솜(Han Dasom)(dasom12)" userId="5ad55384-8d9b-42b1-a01f-2469a256355b" providerId="ADAL" clId="{01878AAA-B768-4F84-872F-58128A999332}" dt="2021-11-18T09:04:59.136" v="1405" actId="478"/>
          <ac:graphicFrameMkLst>
            <pc:docMk/>
            <pc:sldMk cId="616238506" sldId="420"/>
            <ac:graphicFrameMk id="13" creationId="{B60AE1F2-8AAF-4024-AE20-4308F4369D26}"/>
          </ac:graphicFrameMkLst>
        </pc:graphicFrameChg>
        <pc:picChg chg="add mod">
          <ac:chgData name="한다솜(Han Dasom)(dasom12)" userId="5ad55384-8d9b-42b1-a01f-2469a256355b" providerId="ADAL" clId="{01878AAA-B768-4F84-872F-58128A999332}" dt="2021-11-18T09:11:03.794" v="1606" actId="1036"/>
          <ac:picMkLst>
            <pc:docMk/>
            <pc:sldMk cId="616238506" sldId="420"/>
            <ac:picMk id="2050" creationId="{29A814F7-4926-462B-B46A-EED55675F6A1}"/>
          </ac:picMkLst>
        </pc:picChg>
        <pc:picChg chg="add mod">
          <ac:chgData name="한다솜(Han Dasom)(dasom12)" userId="5ad55384-8d9b-42b1-a01f-2469a256355b" providerId="ADAL" clId="{01878AAA-B768-4F84-872F-58128A999332}" dt="2021-11-18T09:11:03.794" v="1606" actId="1036"/>
          <ac:picMkLst>
            <pc:docMk/>
            <pc:sldMk cId="616238506" sldId="420"/>
            <ac:picMk id="2052" creationId="{FF136324-225C-4B10-B92E-688195BEFD50}"/>
          </ac:picMkLst>
        </pc:picChg>
        <pc:picChg chg="add mod">
          <ac:chgData name="한다솜(Han Dasom)(dasom12)" userId="5ad55384-8d9b-42b1-a01f-2469a256355b" providerId="ADAL" clId="{01878AAA-B768-4F84-872F-58128A999332}" dt="2021-11-18T09:11:03.794" v="1606" actId="1036"/>
          <ac:picMkLst>
            <pc:docMk/>
            <pc:sldMk cId="616238506" sldId="420"/>
            <ac:picMk id="2054" creationId="{E7DDB11E-D959-4FF7-8AFF-E9887F137CFB}"/>
          </ac:picMkLst>
        </pc:picChg>
        <pc:picChg chg="add mod">
          <ac:chgData name="한다솜(Han Dasom)(dasom12)" userId="5ad55384-8d9b-42b1-a01f-2469a256355b" providerId="ADAL" clId="{01878AAA-B768-4F84-872F-58128A999332}" dt="2021-11-18T09:11:03.794" v="1606" actId="1036"/>
          <ac:picMkLst>
            <pc:docMk/>
            <pc:sldMk cId="616238506" sldId="420"/>
            <ac:picMk id="2056" creationId="{F74CCA0B-64BF-4450-97E0-040FD7CB442A}"/>
          </ac:picMkLst>
        </pc:picChg>
        <pc:cxnChg chg="del">
          <ac:chgData name="한다솜(Han Dasom)(dasom12)" userId="5ad55384-8d9b-42b1-a01f-2469a256355b" providerId="ADAL" clId="{01878AAA-B768-4F84-872F-58128A999332}" dt="2021-11-18T09:03:06.118" v="1303" actId="478"/>
          <ac:cxnSpMkLst>
            <pc:docMk/>
            <pc:sldMk cId="616238506" sldId="420"/>
            <ac:cxnSpMk id="6" creationId="{7D081568-5124-4DA5-8587-092AB91AB6F0}"/>
          </ac:cxnSpMkLst>
        </pc:cxnChg>
      </pc:sldChg>
      <pc:sldChg chg="addSp delSp modSp add mod">
        <pc:chgData name="한다솜(Han Dasom)(dasom12)" userId="5ad55384-8d9b-42b1-a01f-2469a256355b" providerId="ADAL" clId="{01878AAA-B768-4F84-872F-58128A999332}" dt="2021-11-18T09:25:29.005" v="3400" actId="20577"/>
        <pc:sldMkLst>
          <pc:docMk/>
          <pc:sldMk cId="2706385858" sldId="421"/>
        </pc:sldMkLst>
        <pc:spChg chg="mod">
          <ac:chgData name="한다솜(Han Dasom)(dasom12)" userId="5ad55384-8d9b-42b1-a01f-2469a256355b" providerId="ADAL" clId="{01878AAA-B768-4F84-872F-58128A999332}" dt="2021-11-18T09:20:36.321" v="2718" actId="20577"/>
          <ac:spMkLst>
            <pc:docMk/>
            <pc:sldMk cId="2706385858" sldId="421"/>
            <ac:spMk id="9" creationId="{E267D9D1-BC49-4EB6-9E99-BAD492E4F97F}"/>
          </ac:spMkLst>
        </pc:spChg>
        <pc:spChg chg="del">
          <ac:chgData name="한다솜(Han Dasom)(dasom12)" userId="5ad55384-8d9b-42b1-a01f-2469a256355b" providerId="ADAL" clId="{01878AAA-B768-4F84-872F-58128A999332}" dt="2021-11-18T09:11:56.400" v="1780" actId="478"/>
          <ac:spMkLst>
            <pc:docMk/>
            <pc:sldMk cId="2706385858" sldId="421"/>
            <ac:spMk id="14" creationId="{565078B9-5B02-4F11-A5B4-CC184D7A2576}"/>
          </ac:spMkLst>
        </pc:spChg>
        <pc:spChg chg="del">
          <ac:chgData name="한다솜(Han Dasom)(dasom12)" userId="5ad55384-8d9b-42b1-a01f-2469a256355b" providerId="ADAL" clId="{01878AAA-B768-4F84-872F-58128A999332}" dt="2021-11-18T09:11:56.400" v="1780" actId="478"/>
          <ac:spMkLst>
            <pc:docMk/>
            <pc:sldMk cId="2706385858" sldId="421"/>
            <ac:spMk id="15" creationId="{B333D0F8-A13E-491B-93A7-C18086E9E33D}"/>
          </ac:spMkLst>
        </pc:spChg>
        <pc:spChg chg="add mod">
          <ac:chgData name="한다솜(Han Dasom)(dasom12)" userId="5ad55384-8d9b-42b1-a01f-2469a256355b" providerId="ADAL" clId="{01878AAA-B768-4F84-872F-58128A999332}" dt="2021-11-18T09:25:29.005" v="3400" actId="20577"/>
          <ac:spMkLst>
            <pc:docMk/>
            <pc:sldMk cId="2706385858" sldId="421"/>
            <ac:spMk id="16" creationId="{C5956AB7-B73E-4068-A2C7-226D2CB37C66}"/>
          </ac:spMkLst>
        </pc:spChg>
        <pc:spChg chg="del">
          <ac:chgData name="한다솜(Han Dasom)(dasom12)" userId="5ad55384-8d9b-42b1-a01f-2469a256355b" providerId="ADAL" clId="{01878AAA-B768-4F84-872F-58128A999332}" dt="2021-11-18T09:11:56.400" v="1780" actId="478"/>
          <ac:spMkLst>
            <pc:docMk/>
            <pc:sldMk cId="2706385858" sldId="421"/>
            <ac:spMk id="17" creationId="{57F0B04D-D487-4A63-99C3-8138E2A78F4D}"/>
          </ac:spMkLst>
        </pc:spChg>
        <pc:spChg chg="add mod">
          <ac:chgData name="한다솜(Han Dasom)(dasom12)" userId="5ad55384-8d9b-42b1-a01f-2469a256355b" providerId="ADAL" clId="{01878AAA-B768-4F84-872F-58128A999332}" dt="2021-11-18T09:20:01.947" v="2680" actId="1037"/>
          <ac:spMkLst>
            <pc:docMk/>
            <pc:sldMk cId="2706385858" sldId="421"/>
            <ac:spMk id="18" creationId="{25F3AED3-6E58-42DC-BA6C-1D813649901B}"/>
          </ac:spMkLst>
        </pc:spChg>
        <pc:spChg chg="del">
          <ac:chgData name="한다솜(Han Dasom)(dasom12)" userId="5ad55384-8d9b-42b1-a01f-2469a256355b" providerId="ADAL" clId="{01878AAA-B768-4F84-872F-58128A999332}" dt="2021-11-18T09:11:56.400" v="1780" actId="478"/>
          <ac:spMkLst>
            <pc:docMk/>
            <pc:sldMk cId="2706385858" sldId="421"/>
            <ac:spMk id="19" creationId="{A34C27FE-EBBF-4D65-BF20-E15B903B904F}"/>
          </ac:spMkLst>
        </pc:spChg>
        <pc:spChg chg="add mod">
          <ac:chgData name="한다솜(Han Dasom)(dasom12)" userId="5ad55384-8d9b-42b1-a01f-2469a256355b" providerId="ADAL" clId="{01878AAA-B768-4F84-872F-58128A999332}" dt="2021-11-18T09:20:01.947" v="2680" actId="1037"/>
          <ac:spMkLst>
            <pc:docMk/>
            <pc:sldMk cId="2706385858" sldId="421"/>
            <ac:spMk id="20" creationId="{18203177-9625-4B2F-BA82-B331A6802B6A}"/>
          </ac:spMkLst>
        </pc:spChg>
        <pc:spChg chg="add mod">
          <ac:chgData name="한다솜(Han Dasom)(dasom12)" userId="5ad55384-8d9b-42b1-a01f-2469a256355b" providerId="ADAL" clId="{01878AAA-B768-4F84-872F-58128A999332}" dt="2021-11-18T09:25:26.876" v="3397" actId="20577"/>
          <ac:spMkLst>
            <pc:docMk/>
            <pc:sldMk cId="2706385858" sldId="421"/>
            <ac:spMk id="21" creationId="{5BC59EAD-879D-4225-A636-AD0C2269AFE8}"/>
          </ac:spMkLst>
        </pc:spChg>
        <pc:spChg chg="add mod">
          <ac:chgData name="한다솜(Han Dasom)(dasom12)" userId="5ad55384-8d9b-42b1-a01f-2469a256355b" providerId="ADAL" clId="{01878AAA-B768-4F84-872F-58128A999332}" dt="2021-11-18T09:20:05.018" v="2682" actId="1035"/>
          <ac:spMkLst>
            <pc:docMk/>
            <pc:sldMk cId="2706385858" sldId="421"/>
            <ac:spMk id="22" creationId="{44CFA952-5AFC-4119-8DCF-F51789EF3808}"/>
          </ac:spMkLst>
        </pc:spChg>
        <pc:spChg chg="add mod">
          <ac:chgData name="한다솜(Han Dasom)(dasom12)" userId="5ad55384-8d9b-42b1-a01f-2469a256355b" providerId="ADAL" clId="{01878AAA-B768-4F84-872F-58128A999332}" dt="2021-11-18T09:20:27.398" v="2715" actId="20577"/>
          <ac:spMkLst>
            <pc:docMk/>
            <pc:sldMk cId="2706385858" sldId="421"/>
            <ac:spMk id="23" creationId="{ADEC957C-4111-4D29-9AE8-487142FD573E}"/>
          </ac:spMkLst>
        </pc:spChg>
        <pc:spChg chg="del">
          <ac:chgData name="한다솜(Han Dasom)(dasom12)" userId="5ad55384-8d9b-42b1-a01f-2469a256355b" providerId="ADAL" clId="{01878AAA-B768-4F84-872F-58128A999332}" dt="2021-11-18T09:11:56.400" v="1780" actId="478"/>
          <ac:spMkLst>
            <pc:docMk/>
            <pc:sldMk cId="2706385858" sldId="421"/>
            <ac:spMk id="24" creationId="{7DE54A90-26BC-4D91-9129-95FA0384AE70}"/>
          </ac:spMkLst>
        </pc:spChg>
        <pc:spChg chg="del">
          <ac:chgData name="한다솜(Han Dasom)(dasom12)" userId="5ad55384-8d9b-42b1-a01f-2469a256355b" providerId="ADAL" clId="{01878AAA-B768-4F84-872F-58128A999332}" dt="2021-11-18T09:11:56.400" v="1780" actId="478"/>
          <ac:spMkLst>
            <pc:docMk/>
            <pc:sldMk cId="2706385858" sldId="421"/>
            <ac:spMk id="25" creationId="{65181C5C-1AD5-431E-938C-40579F805A1C}"/>
          </ac:spMkLst>
        </pc:spChg>
        <pc:spChg chg="del">
          <ac:chgData name="한다솜(Han Dasom)(dasom12)" userId="5ad55384-8d9b-42b1-a01f-2469a256355b" providerId="ADAL" clId="{01878AAA-B768-4F84-872F-58128A999332}" dt="2021-11-18T09:11:56.400" v="1780" actId="478"/>
          <ac:spMkLst>
            <pc:docMk/>
            <pc:sldMk cId="2706385858" sldId="421"/>
            <ac:spMk id="26" creationId="{A910F8D5-D02C-408B-B45B-B2B07020801B}"/>
          </ac:spMkLst>
        </pc:spChg>
        <pc:spChg chg="del">
          <ac:chgData name="한다솜(Han Dasom)(dasom12)" userId="5ad55384-8d9b-42b1-a01f-2469a256355b" providerId="ADAL" clId="{01878AAA-B768-4F84-872F-58128A999332}" dt="2021-11-18T09:11:56.400" v="1780" actId="478"/>
          <ac:spMkLst>
            <pc:docMk/>
            <pc:sldMk cId="2706385858" sldId="421"/>
            <ac:spMk id="27" creationId="{9CFBE70B-4275-4056-980E-8C13699531C8}"/>
          </ac:spMkLst>
        </pc:spChg>
        <pc:spChg chg="add mod">
          <ac:chgData name="한다솜(Han Dasom)(dasom12)" userId="5ad55384-8d9b-42b1-a01f-2469a256355b" providerId="ADAL" clId="{01878AAA-B768-4F84-872F-58128A999332}" dt="2021-11-18T09:25:25.143" v="3394" actId="20577"/>
          <ac:spMkLst>
            <pc:docMk/>
            <pc:sldMk cId="2706385858" sldId="421"/>
            <ac:spMk id="28" creationId="{DF68D6A8-609A-4D10-B0C3-BB819D5CAAAD}"/>
          </ac:spMkLst>
        </pc:spChg>
        <pc:spChg chg="add mod">
          <ac:chgData name="한다솜(Han Dasom)(dasom12)" userId="5ad55384-8d9b-42b1-a01f-2469a256355b" providerId="ADAL" clId="{01878AAA-B768-4F84-872F-58128A999332}" dt="2021-11-18T09:23:14.784" v="3052" actId="1076"/>
          <ac:spMkLst>
            <pc:docMk/>
            <pc:sldMk cId="2706385858" sldId="421"/>
            <ac:spMk id="29" creationId="{224BD3AF-6E82-406D-A347-20E08BC8E0CB}"/>
          </ac:spMkLst>
        </pc:spChg>
        <pc:spChg chg="add mod">
          <ac:chgData name="한다솜(Han Dasom)(dasom12)" userId="5ad55384-8d9b-42b1-a01f-2469a256355b" providerId="ADAL" clId="{01878AAA-B768-4F84-872F-58128A999332}" dt="2021-11-18T09:23:20.333" v="3066" actId="20577"/>
          <ac:spMkLst>
            <pc:docMk/>
            <pc:sldMk cId="2706385858" sldId="421"/>
            <ac:spMk id="30" creationId="{1AB46176-ADB4-4C2C-B2D9-B7770C9CB8D0}"/>
          </ac:spMkLst>
        </pc:spChg>
        <pc:picChg chg="del">
          <ac:chgData name="한다솜(Han Dasom)(dasom12)" userId="5ad55384-8d9b-42b1-a01f-2469a256355b" providerId="ADAL" clId="{01878AAA-B768-4F84-872F-58128A999332}" dt="2021-11-18T09:11:56.400" v="1780" actId="478"/>
          <ac:picMkLst>
            <pc:docMk/>
            <pc:sldMk cId="2706385858" sldId="421"/>
            <ac:picMk id="2050" creationId="{29A814F7-4926-462B-B46A-EED55675F6A1}"/>
          </ac:picMkLst>
        </pc:picChg>
        <pc:picChg chg="del">
          <ac:chgData name="한다솜(Han Dasom)(dasom12)" userId="5ad55384-8d9b-42b1-a01f-2469a256355b" providerId="ADAL" clId="{01878AAA-B768-4F84-872F-58128A999332}" dt="2021-11-18T09:11:56.400" v="1780" actId="478"/>
          <ac:picMkLst>
            <pc:docMk/>
            <pc:sldMk cId="2706385858" sldId="421"/>
            <ac:picMk id="2052" creationId="{FF136324-225C-4B10-B92E-688195BEFD50}"/>
          </ac:picMkLst>
        </pc:picChg>
        <pc:picChg chg="del">
          <ac:chgData name="한다솜(Han Dasom)(dasom12)" userId="5ad55384-8d9b-42b1-a01f-2469a256355b" providerId="ADAL" clId="{01878AAA-B768-4F84-872F-58128A999332}" dt="2021-11-18T09:11:56.400" v="1780" actId="478"/>
          <ac:picMkLst>
            <pc:docMk/>
            <pc:sldMk cId="2706385858" sldId="421"/>
            <ac:picMk id="2054" creationId="{E7DDB11E-D959-4FF7-8AFF-E9887F137CFB}"/>
          </ac:picMkLst>
        </pc:picChg>
        <pc:picChg chg="del">
          <ac:chgData name="한다솜(Han Dasom)(dasom12)" userId="5ad55384-8d9b-42b1-a01f-2469a256355b" providerId="ADAL" clId="{01878AAA-B768-4F84-872F-58128A999332}" dt="2021-11-18T09:11:56.400" v="1780" actId="478"/>
          <ac:picMkLst>
            <pc:docMk/>
            <pc:sldMk cId="2706385858" sldId="421"/>
            <ac:picMk id="2056" creationId="{F74CCA0B-64BF-4450-97E0-040FD7CB442A}"/>
          </ac:picMkLst>
        </pc:picChg>
      </pc:sldChg>
      <pc:sldChg chg="addSp delSp modSp add mod">
        <pc:chgData name="한다솜(Han Dasom)(dasom12)" userId="5ad55384-8d9b-42b1-a01f-2469a256355b" providerId="ADAL" clId="{01878AAA-B768-4F84-872F-58128A999332}" dt="2021-11-19T01:08:35.659" v="4908" actId="1076"/>
        <pc:sldMkLst>
          <pc:docMk/>
          <pc:sldMk cId="3760477681" sldId="422"/>
        </pc:sldMkLst>
        <pc:spChg chg="mod">
          <ac:chgData name="한다솜(Han Dasom)(dasom12)" userId="5ad55384-8d9b-42b1-a01f-2469a256355b" providerId="ADAL" clId="{01878AAA-B768-4F84-872F-58128A999332}" dt="2021-11-18T09:29:59.205" v="3888"/>
          <ac:spMkLst>
            <pc:docMk/>
            <pc:sldMk cId="3760477681" sldId="422"/>
            <ac:spMk id="9" creationId="{E267D9D1-BC49-4EB6-9E99-BAD492E4F97F}"/>
          </ac:spMkLst>
        </pc:spChg>
        <pc:spChg chg="del">
          <ac:chgData name="한다솜(Han Dasom)(dasom12)" userId="5ad55384-8d9b-42b1-a01f-2469a256355b" providerId="ADAL" clId="{01878AAA-B768-4F84-872F-58128A999332}" dt="2021-11-18T09:27:50.238" v="3792" actId="478"/>
          <ac:spMkLst>
            <pc:docMk/>
            <pc:sldMk cId="3760477681" sldId="422"/>
            <ac:spMk id="16" creationId="{C5956AB7-B73E-4068-A2C7-226D2CB37C66}"/>
          </ac:spMkLst>
        </pc:spChg>
        <pc:spChg chg="add mod ord">
          <ac:chgData name="한다솜(Han Dasom)(dasom12)" userId="5ad55384-8d9b-42b1-a01f-2469a256355b" providerId="ADAL" clId="{01878AAA-B768-4F84-872F-58128A999332}" dt="2021-11-19T00:48:18.001" v="4081" actId="14100"/>
          <ac:spMkLst>
            <pc:docMk/>
            <pc:sldMk cId="3760477681" sldId="422"/>
            <ac:spMk id="17" creationId="{1E7CD501-F4A8-4F38-87E5-92AC462D8C60}"/>
          </ac:spMkLst>
        </pc:spChg>
        <pc:spChg chg="del">
          <ac:chgData name="한다솜(Han Dasom)(dasom12)" userId="5ad55384-8d9b-42b1-a01f-2469a256355b" providerId="ADAL" clId="{01878AAA-B768-4F84-872F-58128A999332}" dt="2021-11-18T09:27:50.238" v="3792" actId="478"/>
          <ac:spMkLst>
            <pc:docMk/>
            <pc:sldMk cId="3760477681" sldId="422"/>
            <ac:spMk id="18" creationId="{25F3AED3-6E58-42DC-BA6C-1D813649901B}"/>
          </ac:spMkLst>
        </pc:spChg>
        <pc:spChg chg="add mod ord">
          <ac:chgData name="한다솜(Han Dasom)(dasom12)" userId="5ad55384-8d9b-42b1-a01f-2469a256355b" providerId="ADAL" clId="{01878AAA-B768-4F84-872F-58128A999332}" dt="2021-11-19T00:48:22.735" v="4082" actId="1076"/>
          <ac:spMkLst>
            <pc:docMk/>
            <pc:sldMk cId="3760477681" sldId="422"/>
            <ac:spMk id="19" creationId="{242917E1-2D59-4ED6-A7AC-5F6B240F27F8}"/>
          </ac:spMkLst>
        </pc:spChg>
        <pc:spChg chg="del">
          <ac:chgData name="한다솜(Han Dasom)(dasom12)" userId="5ad55384-8d9b-42b1-a01f-2469a256355b" providerId="ADAL" clId="{01878AAA-B768-4F84-872F-58128A999332}" dt="2021-11-18T09:27:50.238" v="3792" actId="478"/>
          <ac:spMkLst>
            <pc:docMk/>
            <pc:sldMk cId="3760477681" sldId="422"/>
            <ac:spMk id="20" creationId="{18203177-9625-4B2F-BA82-B331A6802B6A}"/>
          </ac:spMkLst>
        </pc:spChg>
        <pc:spChg chg="del">
          <ac:chgData name="한다솜(Han Dasom)(dasom12)" userId="5ad55384-8d9b-42b1-a01f-2469a256355b" providerId="ADAL" clId="{01878AAA-B768-4F84-872F-58128A999332}" dt="2021-11-18T09:27:50.238" v="3792" actId="478"/>
          <ac:spMkLst>
            <pc:docMk/>
            <pc:sldMk cId="3760477681" sldId="422"/>
            <ac:spMk id="21" creationId="{5BC59EAD-879D-4225-A636-AD0C2269AFE8}"/>
          </ac:spMkLst>
        </pc:spChg>
        <pc:spChg chg="del">
          <ac:chgData name="한다솜(Han Dasom)(dasom12)" userId="5ad55384-8d9b-42b1-a01f-2469a256355b" providerId="ADAL" clId="{01878AAA-B768-4F84-872F-58128A999332}" dt="2021-11-18T09:27:50.238" v="3792" actId="478"/>
          <ac:spMkLst>
            <pc:docMk/>
            <pc:sldMk cId="3760477681" sldId="422"/>
            <ac:spMk id="22" creationId="{44CFA952-5AFC-4119-8DCF-F51789EF3808}"/>
          </ac:spMkLst>
        </pc:spChg>
        <pc:spChg chg="del">
          <ac:chgData name="한다솜(Han Dasom)(dasom12)" userId="5ad55384-8d9b-42b1-a01f-2469a256355b" providerId="ADAL" clId="{01878AAA-B768-4F84-872F-58128A999332}" dt="2021-11-18T09:27:50.238" v="3792" actId="478"/>
          <ac:spMkLst>
            <pc:docMk/>
            <pc:sldMk cId="3760477681" sldId="422"/>
            <ac:spMk id="23" creationId="{ADEC957C-4111-4D29-9AE8-487142FD573E}"/>
          </ac:spMkLst>
        </pc:spChg>
        <pc:spChg chg="add mod ord">
          <ac:chgData name="한다솜(Han Dasom)(dasom12)" userId="5ad55384-8d9b-42b1-a01f-2469a256355b" providerId="ADAL" clId="{01878AAA-B768-4F84-872F-58128A999332}" dt="2021-11-19T00:52:18.827" v="4220" actId="12788"/>
          <ac:spMkLst>
            <pc:docMk/>
            <pc:sldMk cId="3760477681" sldId="422"/>
            <ac:spMk id="24" creationId="{2FB49492-381D-403A-8FB5-787E1BC2C097}"/>
          </ac:spMkLst>
        </pc:spChg>
        <pc:spChg chg="add mod ord">
          <ac:chgData name="한다솜(Han Dasom)(dasom12)" userId="5ad55384-8d9b-42b1-a01f-2469a256355b" providerId="ADAL" clId="{01878AAA-B768-4F84-872F-58128A999332}" dt="2021-11-19T00:49:51.639" v="4101" actId="12788"/>
          <ac:spMkLst>
            <pc:docMk/>
            <pc:sldMk cId="3760477681" sldId="422"/>
            <ac:spMk id="25" creationId="{EBE9B911-09D9-49E6-9694-22B564D2C0D7}"/>
          </ac:spMkLst>
        </pc:spChg>
        <pc:spChg chg="add mod">
          <ac:chgData name="한다솜(Han Dasom)(dasom12)" userId="5ad55384-8d9b-42b1-a01f-2469a256355b" providerId="ADAL" clId="{01878AAA-B768-4F84-872F-58128A999332}" dt="2021-11-19T00:52:23.733" v="4234" actId="1037"/>
          <ac:spMkLst>
            <pc:docMk/>
            <pc:sldMk cId="3760477681" sldId="422"/>
            <ac:spMk id="26" creationId="{72AEBD69-7257-4B2E-9C89-892A5FE3881C}"/>
          </ac:spMkLst>
        </pc:spChg>
        <pc:spChg chg="add mod">
          <ac:chgData name="한다솜(Han Dasom)(dasom12)" userId="5ad55384-8d9b-42b1-a01f-2469a256355b" providerId="ADAL" clId="{01878AAA-B768-4F84-872F-58128A999332}" dt="2021-11-19T00:49:56.010" v="4113" actId="1038"/>
          <ac:spMkLst>
            <pc:docMk/>
            <pc:sldMk cId="3760477681" sldId="422"/>
            <ac:spMk id="27" creationId="{A175E47B-BE40-4CC2-A253-4D35DDC3F28D}"/>
          </ac:spMkLst>
        </pc:spChg>
        <pc:spChg chg="del">
          <ac:chgData name="한다솜(Han Dasom)(dasom12)" userId="5ad55384-8d9b-42b1-a01f-2469a256355b" providerId="ADAL" clId="{01878AAA-B768-4F84-872F-58128A999332}" dt="2021-11-18T09:27:50.238" v="3792" actId="478"/>
          <ac:spMkLst>
            <pc:docMk/>
            <pc:sldMk cId="3760477681" sldId="422"/>
            <ac:spMk id="28" creationId="{DF68D6A8-609A-4D10-B0C3-BB819D5CAAAD}"/>
          </ac:spMkLst>
        </pc:spChg>
        <pc:spChg chg="del">
          <ac:chgData name="한다솜(Han Dasom)(dasom12)" userId="5ad55384-8d9b-42b1-a01f-2469a256355b" providerId="ADAL" clId="{01878AAA-B768-4F84-872F-58128A999332}" dt="2021-11-18T09:27:50.238" v="3792" actId="478"/>
          <ac:spMkLst>
            <pc:docMk/>
            <pc:sldMk cId="3760477681" sldId="422"/>
            <ac:spMk id="29" creationId="{224BD3AF-6E82-406D-A347-20E08BC8E0CB}"/>
          </ac:spMkLst>
        </pc:spChg>
        <pc:spChg chg="del">
          <ac:chgData name="한다솜(Han Dasom)(dasom12)" userId="5ad55384-8d9b-42b1-a01f-2469a256355b" providerId="ADAL" clId="{01878AAA-B768-4F84-872F-58128A999332}" dt="2021-11-18T09:27:50.238" v="3792" actId="478"/>
          <ac:spMkLst>
            <pc:docMk/>
            <pc:sldMk cId="3760477681" sldId="422"/>
            <ac:spMk id="30" creationId="{1AB46176-ADB4-4C2C-B2D9-B7770C9CB8D0}"/>
          </ac:spMkLst>
        </pc:spChg>
        <pc:spChg chg="add mod">
          <ac:chgData name="한다솜(Han Dasom)(dasom12)" userId="5ad55384-8d9b-42b1-a01f-2469a256355b" providerId="ADAL" clId="{01878AAA-B768-4F84-872F-58128A999332}" dt="2021-11-19T01:08:35.659" v="4908" actId="1076"/>
          <ac:spMkLst>
            <pc:docMk/>
            <pc:sldMk cId="3760477681" sldId="422"/>
            <ac:spMk id="31" creationId="{E380DAD3-7733-4F9E-AA2B-0D5075D8328A}"/>
          </ac:spMkLst>
        </pc:spChg>
        <pc:spChg chg="add mod">
          <ac:chgData name="한다솜(Han Dasom)(dasom12)" userId="5ad55384-8d9b-42b1-a01f-2469a256355b" providerId="ADAL" clId="{01878AAA-B768-4F84-872F-58128A999332}" dt="2021-11-19T00:53:24.902" v="4286" actId="1076"/>
          <ac:spMkLst>
            <pc:docMk/>
            <pc:sldMk cId="3760477681" sldId="422"/>
            <ac:spMk id="32" creationId="{4C5AE710-1666-4297-8122-9700F0EB9D0D}"/>
          </ac:spMkLst>
        </pc:spChg>
        <pc:spChg chg="add mod">
          <ac:chgData name="한다솜(Han Dasom)(dasom12)" userId="5ad55384-8d9b-42b1-a01f-2469a256355b" providerId="ADAL" clId="{01878AAA-B768-4F84-872F-58128A999332}" dt="2021-11-19T00:53:27.692" v="4287" actId="1076"/>
          <ac:spMkLst>
            <pc:docMk/>
            <pc:sldMk cId="3760477681" sldId="422"/>
            <ac:spMk id="33" creationId="{996FA8D7-99E6-4D26-9B19-7F0400CE7332}"/>
          </ac:spMkLst>
        </pc:spChg>
        <pc:spChg chg="add mod">
          <ac:chgData name="한다솜(Han Dasom)(dasom12)" userId="5ad55384-8d9b-42b1-a01f-2469a256355b" providerId="ADAL" clId="{01878AAA-B768-4F84-872F-58128A999332}" dt="2021-11-19T00:53:39.550" v="4289" actId="207"/>
          <ac:spMkLst>
            <pc:docMk/>
            <pc:sldMk cId="3760477681" sldId="422"/>
            <ac:spMk id="34" creationId="{36F27989-38B4-475E-ACBF-F8A4D53C8D6F}"/>
          </ac:spMkLst>
        </pc:spChg>
        <pc:spChg chg="del mod">
          <ac:chgData name="한다솜(Han Dasom)(dasom12)" userId="5ad55384-8d9b-42b1-a01f-2469a256355b" providerId="ADAL" clId="{01878AAA-B768-4F84-872F-58128A999332}" dt="2021-11-19T01:02:00.105" v="4839" actId="478"/>
          <ac:spMkLst>
            <pc:docMk/>
            <pc:sldMk cId="3760477681" sldId="422"/>
            <ac:spMk id="39" creationId="{220DB939-4B2A-413D-BB2E-18276B46E725}"/>
          </ac:spMkLst>
        </pc:spChg>
        <pc:grpChg chg="add mod">
          <ac:chgData name="한다솜(Han Dasom)(dasom12)" userId="5ad55384-8d9b-42b1-a01f-2469a256355b" providerId="ADAL" clId="{01878AAA-B768-4F84-872F-58128A999332}" dt="2021-11-19T00:52:26.184" v="4235" actId="12788"/>
          <ac:grpSpMkLst>
            <pc:docMk/>
            <pc:sldMk cId="3760477681" sldId="422"/>
            <ac:grpSpMk id="4" creationId="{0AE40DD8-1451-411C-8DAC-1BC043A49C94}"/>
          </ac:grpSpMkLst>
        </pc:grpChg>
        <pc:grpChg chg="add del mod">
          <ac:chgData name="한다솜(Han Dasom)(dasom12)" userId="5ad55384-8d9b-42b1-a01f-2469a256355b" providerId="ADAL" clId="{01878AAA-B768-4F84-872F-58128A999332}" dt="2021-11-19T00:53:58.130" v="4310" actId="478"/>
          <ac:grpSpMkLst>
            <pc:docMk/>
            <pc:sldMk cId="3760477681" sldId="422"/>
            <ac:grpSpMk id="38" creationId="{EAA87F55-1905-41EB-95ED-C174BF7476B4}"/>
          </ac:grpSpMkLst>
        </pc:grpChg>
        <pc:picChg chg="del mod">
          <ac:chgData name="한다솜(Han Dasom)(dasom12)" userId="5ad55384-8d9b-42b1-a01f-2469a256355b" providerId="ADAL" clId="{01878AAA-B768-4F84-872F-58128A999332}" dt="2021-11-19T00:53:58.130" v="4310" actId="478"/>
          <ac:picMkLst>
            <pc:docMk/>
            <pc:sldMk cId="3760477681" sldId="422"/>
            <ac:picMk id="40" creationId="{6C45A9B7-EADA-41DD-AE3B-81513353C25D}"/>
          </ac:picMkLst>
        </pc:picChg>
        <pc:cxnChg chg="add del mod">
          <ac:chgData name="한다솜(Han Dasom)(dasom12)" userId="5ad55384-8d9b-42b1-a01f-2469a256355b" providerId="ADAL" clId="{01878AAA-B768-4F84-872F-58128A999332}" dt="2021-11-18T09:29:50.081" v="3870" actId="478"/>
          <ac:cxnSpMkLst>
            <pc:docMk/>
            <pc:sldMk cId="3760477681" sldId="422"/>
            <ac:cxnSpMk id="3" creationId="{6E6DD6FF-1951-4B5D-8A90-6CF2DD9C0CCA}"/>
          </ac:cxnSpMkLst>
        </pc:cxnChg>
        <pc:cxnChg chg="add del mod">
          <ac:chgData name="한다솜(Han Dasom)(dasom12)" userId="5ad55384-8d9b-42b1-a01f-2469a256355b" providerId="ADAL" clId="{01878AAA-B768-4F84-872F-58128A999332}" dt="2021-11-19T00:53:15.431" v="4283" actId="478"/>
          <ac:cxnSpMkLst>
            <pc:docMk/>
            <pc:sldMk cId="3760477681" sldId="422"/>
            <ac:cxnSpMk id="7" creationId="{D60163BA-315F-46B2-A240-16239D77DAD7}"/>
          </ac:cxnSpMkLst>
        </pc:cxnChg>
        <pc:cxnChg chg="add del mod">
          <ac:chgData name="한다솜(Han Dasom)(dasom12)" userId="5ad55384-8d9b-42b1-a01f-2469a256355b" providerId="ADAL" clId="{01878AAA-B768-4F84-872F-58128A999332}" dt="2021-11-19T00:53:15.431" v="4283" actId="478"/>
          <ac:cxnSpMkLst>
            <pc:docMk/>
            <pc:sldMk cId="3760477681" sldId="422"/>
            <ac:cxnSpMk id="12" creationId="{F99F49B9-89AF-4576-A271-EA8EBD7BB8AC}"/>
          </ac:cxnSpMkLst>
        </pc:cxnChg>
        <pc:cxnChg chg="add del mod">
          <ac:chgData name="한다솜(Han Dasom)(dasom12)" userId="5ad55384-8d9b-42b1-a01f-2469a256355b" providerId="ADAL" clId="{01878AAA-B768-4F84-872F-58128A999332}" dt="2021-11-18T09:29:50.081" v="3870" actId="478"/>
          <ac:cxnSpMkLst>
            <pc:docMk/>
            <pc:sldMk cId="3760477681" sldId="422"/>
            <ac:cxnSpMk id="15" creationId="{657B3814-3061-434A-B454-AD584A8477DF}"/>
          </ac:cxnSpMkLst>
        </pc:cxnChg>
        <pc:cxnChg chg="add del mod">
          <ac:chgData name="한다솜(Han Dasom)(dasom12)" userId="5ad55384-8d9b-42b1-a01f-2469a256355b" providerId="ADAL" clId="{01878AAA-B768-4F84-872F-58128A999332}" dt="2021-11-19T00:53:15.431" v="4283" actId="478"/>
          <ac:cxnSpMkLst>
            <pc:docMk/>
            <pc:sldMk cId="3760477681" sldId="422"/>
            <ac:cxnSpMk id="35" creationId="{2630B8C4-6A39-473E-B7EE-BF076A4F7E69}"/>
          </ac:cxnSpMkLst>
        </pc:cxnChg>
        <pc:cxnChg chg="add del mod">
          <ac:chgData name="한다솜(Han Dasom)(dasom12)" userId="5ad55384-8d9b-42b1-a01f-2469a256355b" providerId="ADAL" clId="{01878AAA-B768-4F84-872F-58128A999332}" dt="2021-11-19T00:52:08.390" v="4218" actId="478"/>
          <ac:cxnSpMkLst>
            <pc:docMk/>
            <pc:sldMk cId="3760477681" sldId="422"/>
            <ac:cxnSpMk id="36" creationId="{94DF8396-BAB5-44E8-9694-015DC61CD72A}"/>
          </ac:cxnSpMkLst>
        </pc:cxnChg>
        <pc:cxnChg chg="add mod">
          <ac:chgData name="한다솜(Han Dasom)(dasom12)" userId="5ad55384-8d9b-42b1-a01f-2469a256355b" providerId="ADAL" clId="{01878AAA-B768-4F84-872F-58128A999332}" dt="2021-11-19T01:08:31.768" v="4906" actId="208"/>
          <ac:cxnSpMkLst>
            <pc:docMk/>
            <pc:sldMk cId="3760477681" sldId="422"/>
            <ac:cxnSpMk id="42" creationId="{FFDF727B-6ED1-4E08-B843-8356BEC0852E}"/>
          </ac:cxnSpMkLst>
        </pc:cxnChg>
      </pc:sldChg>
    </pc:docChg>
  </pc:docChgLst>
  <pc:docChgLst>
    <pc:chgData name="김다은(Kim Daeun)(dekim)" userId="b6691c31-fb45-4e45-8040-58eb86e45def" providerId="ADAL" clId="{8E67594B-F36B-4867-8102-405BED60F638}"/>
    <pc:docChg chg="undo custSel modSld">
      <pc:chgData name="김다은(Kim Daeun)(dekim)" userId="b6691c31-fb45-4e45-8040-58eb86e45def" providerId="ADAL" clId="{8E67594B-F36B-4867-8102-405BED60F638}" dt="2021-11-18T08:01:14.927" v="3" actId="2084"/>
      <pc:docMkLst>
        <pc:docMk/>
      </pc:docMkLst>
      <pc:sldChg chg="modSp mod">
        <pc:chgData name="김다은(Kim Daeun)(dekim)" userId="b6691c31-fb45-4e45-8040-58eb86e45def" providerId="ADAL" clId="{8E67594B-F36B-4867-8102-405BED60F638}" dt="2021-11-18T08:01:14.927" v="3" actId="2084"/>
        <pc:sldMkLst>
          <pc:docMk/>
          <pc:sldMk cId="4018656786" sldId="371"/>
        </pc:sldMkLst>
        <pc:graphicFrameChg chg="modGraphic">
          <ac:chgData name="김다은(Kim Daeun)(dekim)" userId="b6691c31-fb45-4e45-8040-58eb86e45def" providerId="ADAL" clId="{8E67594B-F36B-4867-8102-405BED60F638}" dt="2021-11-18T08:01:14.927" v="3" actId="2084"/>
          <ac:graphicFrameMkLst>
            <pc:docMk/>
            <pc:sldMk cId="4018656786" sldId="371"/>
            <ac:graphicFrameMk id="6" creationId="{B456DFD0-888A-41F3-9F28-B9CA6FF01FB7}"/>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3AA08-8D46-4044-9BCC-CD18B54DF159}" type="datetimeFigureOut">
              <a:rPr lang="ko-KR" altLang="en-US" smtClean="0"/>
              <a:t>2021-12-16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A666B5-1B66-4EC2-9BC4-3FDD70644475}" type="slidenum">
              <a:rPr lang="ko-KR" altLang="en-US" smtClean="0"/>
              <a:t>‹#›</a:t>
            </a:fld>
            <a:endParaRPr lang="ko-KR" altLang="en-US"/>
          </a:p>
        </p:txBody>
      </p:sp>
    </p:spTree>
    <p:extLst>
      <p:ext uri="{BB962C8B-B14F-4D97-AF65-F5344CB8AC3E}">
        <p14:creationId xmlns:p14="http://schemas.microsoft.com/office/powerpoint/2010/main" val="259875083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9A58BBC9-6567-4900-A7B8-6A5F812673F1}"/>
              </a:ext>
            </a:extLst>
          </p:cNvPr>
          <p:cNvSpPr/>
          <p:nvPr userDrawn="1"/>
        </p:nvSpPr>
        <p:spPr>
          <a:xfrm>
            <a:off x="0" y="6422758"/>
            <a:ext cx="12192000" cy="435241"/>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나눔스퀘어 Bold" panose="020B0600000101010101" pitchFamily="50" charset="-127"/>
              <a:ea typeface="나눔스퀘어 Bold" panose="020B0600000101010101" pitchFamily="50" charset="-127"/>
            </a:endParaRPr>
          </a:p>
        </p:txBody>
      </p:sp>
      <p:sp>
        <p:nvSpPr>
          <p:cNvPr id="6" name="TextBox 5">
            <a:extLst>
              <a:ext uri="{FF2B5EF4-FFF2-40B4-BE49-F238E27FC236}">
                <a16:creationId xmlns:a16="http://schemas.microsoft.com/office/drawing/2014/main" id="{A8943BA8-9805-4B63-BB80-8D898BDECAA1}"/>
              </a:ext>
            </a:extLst>
          </p:cNvPr>
          <p:cNvSpPr txBox="1"/>
          <p:nvPr userDrawn="1"/>
        </p:nvSpPr>
        <p:spPr>
          <a:xfrm>
            <a:off x="5919669" y="6544678"/>
            <a:ext cx="352662" cy="191399"/>
          </a:xfrm>
          <a:prstGeom prst="rect">
            <a:avLst/>
          </a:prstGeom>
          <a:noFill/>
        </p:spPr>
        <p:txBody>
          <a:bodyPr wrap="none" lIns="0" tIns="0" rIns="0" bIns="0" rtlCol="0" anchor="ctr">
            <a:spAutoFit/>
          </a:bodyPr>
          <a:lstStyle/>
          <a:p>
            <a:pPr algn="ctr">
              <a:lnSpc>
                <a:spcPct val="120000"/>
              </a:lnSpc>
            </a:pPr>
            <a:fld id="{E8C84239-5931-4F27-8BC6-C9608D7267A0}" type="slidenum">
              <a:rPr lang="ko-KR" altLang="en-US" sz="1100" i="1" smtClean="0">
                <a:ln w="0">
                  <a:solidFill>
                    <a:schemeClr val="tx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rPr>
              <a:t>‹#›</a:t>
            </a:fld>
            <a:endParaRPr lang="ko-KR" altLang="en-US" sz="1100" i="1">
              <a:ln w="0">
                <a:solidFill>
                  <a:schemeClr val="tx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0DEE624C-1CBB-4E78-8AC4-D78993C6E310}"/>
              </a:ext>
            </a:extLst>
          </p:cNvPr>
          <p:cNvSpPr txBox="1"/>
          <p:nvPr userDrawn="1"/>
        </p:nvSpPr>
        <p:spPr>
          <a:xfrm>
            <a:off x="11310241" y="6552149"/>
            <a:ext cx="610102" cy="178703"/>
          </a:xfrm>
          <a:prstGeom prst="rect">
            <a:avLst/>
          </a:prstGeom>
          <a:noFill/>
          <a:ln>
            <a:noFill/>
          </a:ln>
        </p:spPr>
        <p:txBody>
          <a:bodyPr wrap="none" lIns="0" tIns="0" rIns="0" bIns="0" rtlCol="0">
            <a:spAutoFit/>
          </a:bodyPr>
          <a:lstStyle/>
          <a:p>
            <a:pPr marL="0" algn="r" defTabSz="914377" rtl="0" eaLnBrk="1" latinLnBrk="1" hangingPunct="1">
              <a:lnSpc>
                <a:spcPct val="110000"/>
              </a:lnSpc>
            </a:pPr>
            <a:r>
              <a:rPr lang="en-US" altLang="ko-KR" sz="1100" kern="1200" spc="-80" baseline="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mn-cs"/>
              </a:rPr>
              <a:t>|</a:t>
            </a:r>
            <a:r>
              <a:rPr lang="en-US" altLang="ko-KR" sz="1100" kern="1200" spc="-80" baseline="0">
                <a:ln>
                  <a:solidFill>
                    <a:schemeClr val="accent1">
                      <a:alpha val="0"/>
                    </a:schemeClr>
                  </a:solidFill>
                </a:ln>
                <a:solidFill>
                  <a:srgbClr val="A1EF2B"/>
                </a:solidFill>
                <a:latin typeface="나눔스퀘어 Bold" panose="020B0600000101010101" pitchFamily="50" charset="-127"/>
                <a:ea typeface="나눔스퀘어 Bold" panose="020B0600000101010101" pitchFamily="50" charset="-127"/>
                <a:cs typeface="+mn-cs"/>
              </a:rPr>
              <a:t> </a:t>
            </a:r>
            <a:r>
              <a:rPr lang="en-US" altLang="ko-KR" sz="1100" kern="1200" spc="-80" baseline="0">
                <a:ln>
                  <a:solidFill>
                    <a:schemeClr val="accent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cs typeface="+mn-cs"/>
              </a:rPr>
              <a:t>CC BY 4.0</a:t>
            </a:r>
          </a:p>
        </p:txBody>
      </p:sp>
      <p:sp>
        <p:nvSpPr>
          <p:cNvPr id="9" name="직사각형 8">
            <a:extLst>
              <a:ext uri="{FF2B5EF4-FFF2-40B4-BE49-F238E27FC236}">
                <a16:creationId xmlns:a16="http://schemas.microsoft.com/office/drawing/2014/main" id="{FDD4DBBA-0C29-43ED-A377-50B54006914C}"/>
              </a:ext>
            </a:extLst>
          </p:cNvPr>
          <p:cNvSpPr/>
          <p:nvPr userDrawn="1"/>
        </p:nvSpPr>
        <p:spPr>
          <a:xfrm>
            <a:off x="0" y="1"/>
            <a:ext cx="12192000" cy="682150"/>
          </a:xfrm>
          <a:prstGeom prst="rect">
            <a:avLst/>
          </a:prstGeom>
          <a:solidFill>
            <a:schemeClr val="tx1">
              <a:lumMod val="95000"/>
              <a:lumOff val="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C24E4F9D-052D-4615-AAE9-77DF3703DC08}"/>
              </a:ext>
            </a:extLst>
          </p:cNvPr>
          <p:cNvSpPr txBox="1"/>
          <p:nvPr userDrawn="1"/>
        </p:nvSpPr>
        <p:spPr>
          <a:xfrm>
            <a:off x="341586" y="6553423"/>
            <a:ext cx="2989601" cy="178703"/>
          </a:xfrm>
          <a:prstGeom prst="rect">
            <a:avLst/>
          </a:prstGeom>
          <a:noFill/>
          <a:ln>
            <a:noFill/>
          </a:ln>
        </p:spPr>
        <p:txBody>
          <a:bodyPr wrap="none" lIns="0" tIns="0" rIns="0" bIns="0" rtlCol="0">
            <a:spAutoFit/>
          </a:bodyPr>
          <a:lstStyle/>
          <a:p>
            <a:pPr marL="0" algn="l" defTabSz="914377" rtl="0" eaLnBrk="1" latinLnBrk="1" hangingPunct="1">
              <a:lnSpc>
                <a:spcPct val="110000"/>
              </a:lnSpc>
            </a:pPr>
            <a:r>
              <a:rPr lang="en-US" altLang="ko-KR" sz="1100" kern="1200" spc="0" baseline="0">
                <a:ln>
                  <a:solidFill>
                    <a:schemeClr val="accent1">
                      <a:alpha val="0"/>
                    </a:schemeClr>
                  </a:solidFill>
                </a:ln>
                <a:solidFill>
                  <a:schemeClr val="bg1">
                    <a:lumMod val="75000"/>
                  </a:schemeClr>
                </a:solidFill>
                <a:latin typeface="나눔스퀘어 Bold" panose="020B0600000101010101" pitchFamily="50" charset="-127"/>
                <a:ea typeface="나눔스퀘어 Bold" panose="020B0600000101010101" pitchFamily="50" charset="-127"/>
                <a:cs typeface="+mn-cs"/>
              </a:rPr>
              <a:t>© NCSOFT Corporation. All Rights Reserved.</a:t>
            </a:r>
            <a:r>
              <a:rPr lang="ko-KR" altLang="en-US" sz="1100" kern="1200" spc="0" baseline="0">
                <a:ln>
                  <a:solidFill>
                    <a:schemeClr val="accent1">
                      <a:alpha val="0"/>
                    </a:schemeClr>
                  </a:solidFill>
                </a:ln>
                <a:solidFill>
                  <a:srgbClr val="0BCFF7"/>
                </a:solidFill>
                <a:latin typeface="나눔스퀘어 Bold" panose="020B0600000101010101" pitchFamily="50" charset="-127"/>
                <a:ea typeface="나눔스퀘어 Bold" panose="020B0600000101010101" pitchFamily="50" charset="-127"/>
                <a:cs typeface="+mn-cs"/>
              </a:rPr>
              <a:t> </a:t>
            </a:r>
            <a:r>
              <a:rPr lang="en-US" altLang="ko-KR" sz="1100" kern="1200" spc="0" baseline="0">
                <a:ln>
                  <a:solidFill>
                    <a:schemeClr val="accent1">
                      <a:alpha val="0"/>
                    </a:schemeClr>
                  </a:solidFill>
                </a:ln>
                <a:solidFill>
                  <a:srgbClr val="6699FF"/>
                </a:solidFill>
                <a:latin typeface="나눔스퀘어 Bold" panose="020B0600000101010101" pitchFamily="50" charset="-127"/>
                <a:ea typeface="나눔스퀘어 Bold" panose="020B0600000101010101" pitchFamily="50" charset="-127"/>
                <a:cs typeface="+mn-cs"/>
              </a:rPr>
              <a:t>|</a:t>
            </a:r>
          </a:p>
        </p:txBody>
      </p:sp>
    </p:spTree>
    <p:extLst>
      <p:ext uri="{BB962C8B-B14F-4D97-AF65-F5344CB8AC3E}">
        <p14:creationId xmlns:p14="http://schemas.microsoft.com/office/powerpoint/2010/main" val="72351567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356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38755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hyperlink" Target="https://github.com/webmproject/libvpx" TargetMode="External"/><Relationship Id="rId3" Type="http://schemas.openxmlformats.org/officeDocument/2006/relationships/slideLayout" Target="../slideLayouts/slideLayout1.xml"/><Relationship Id="rId7" Type="http://schemas.openxmlformats.org/officeDocument/2006/relationships/hyperlink" Target="https://github.com/xiph/vorbis" TargetMode="Externa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hyperlink" Target="https://github.com/hammerjs/hammer.js" TargetMode="External"/><Relationship Id="rId5" Type="http://schemas.openxmlformats.org/officeDocument/2006/relationships/hyperlink" Target="https://github.com/google/gson" TargetMode="External"/><Relationship Id="rId4" Type="http://schemas.openxmlformats.org/officeDocument/2006/relationships/hyperlink" Target="mailto:opensource@ncsoft.com" TargetMode="Externa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13.png"/><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1.png"/><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xml"/><Relationship Id="rId7" Type="http://schemas.microsoft.com/office/2007/relationships/hdphoto" Target="../media/hdphoto2.wdp"/><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hyperlink" Target="ps://sktelecom.github.io/oss-guide/" TargetMode="External"/><Relationship Id="rId7" Type="http://schemas.openxmlformats.org/officeDocument/2006/relationships/hyperlink" Target="https://tech.kakao.com/2021/09/08/opensource-license/" TargetMode="External"/><Relationship Id="rId2" Type="http://schemas.openxmlformats.org/officeDocument/2006/relationships/hyperlink" Target="https://naver.github.io/OpenSourceGuide/book/" TargetMode="External"/><Relationship Id="rId1" Type="http://schemas.openxmlformats.org/officeDocument/2006/relationships/slideLayout" Target="../slideLayouts/slideLayout1.xml"/><Relationship Id="rId6" Type="http://schemas.openxmlformats.org/officeDocument/2006/relationships/hyperlink" Target="https://www.oss.kr/oss_guide/show/7050bff0-d06b-43f0-99a6-9975afcd486f?page=2" TargetMode="External"/><Relationship Id="rId5" Type="http://schemas.openxmlformats.org/officeDocument/2006/relationships/hyperlink" Target="https://www.oss.kr/oss_license_qna/show/b01c36a4-d50a-47cb-af60-78b94b93378b" TargetMode="External"/><Relationship Id="rId4" Type="http://schemas.openxmlformats.org/officeDocument/2006/relationships/hyperlink" Target="https://www.slideshare.net/ifkakao/ss-113145564"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C6867E-FB9B-415F-8E51-853356633801}"/>
              </a:ext>
            </a:extLst>
          </p:cNvPr>
          <p:cNvSpPr txBox="1"/>
          <p:nvPr/>
        </p:nvSpPr>
        <p:spPr>
          <a:xfrm>
            <a:off x="4277616" y="2814290"/>
            <a:ext cx="5790047" cy="696024"/>
          </a:xfrm>
          <a:prstGeom prst="rect">
            <a:avLst/>
          </a:prstGeom>
          <a:noFill/>
        </p:spPr>
        <p:txBody>
          <a:bodyPr wrap="none" lIns="0" tIns="0" rIns="0" bIns="0" rtlCol="0">
            <a:spAutoFit/>
          </a:bodyPr>
          <a:lstStyle/>
          <a:p>
            <a:pPr>
              <a:lnSpc>
                <a:spcPct val="120000"/>
              </a:lnSpc>
            </a:pPr>
            <a:r>
              <a:rPr lang="ko-KR" altLang="en-US"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올바른 오픈소스 코드의 사용</a:t>
            </a:r>
            <a:endParaRPr lang="en-US" altLang="ko-KR" sz="40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6" name="직선 연결선 5">
            <a:extLst>
              <a:ext uri="{FF2B5EF4-FFF2-40B4-BE49-F238E27FC236}">
                <a16:creationId xmlns:a16="http://schemas.microsoft.com/office/drawing/2014/main" id="{59AD08BF-B714-4888-8F1E-FD1F53D3FC86}"/>
              </a:ext>
            </a:extLst>
          </p:cNvPr>
          <p:cNvCxnSpPr>
            <a:cxnSpLocks/>
          </p:cNvCxnSpPr>
          <p:nvPr/>
        </p:nvCxnSpPr>
        <p:spPr>
          <a:xfrm>
            <a:off x="1654631" y="4147459"/>
            <a:ext cx="8871857" cy="0"/>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80EC555D-F89D-483B-A83F-6213800F54F5}"/>
              </a:ext>
            </a:extLst>
          </p:cNvPr>
          <p:cNvCxnSpPr>
            <a:cxnSpLocks/>
          </p:cNvCxnSpPr>
          <p:nvPr/>
        </p:nvCxnSpPr>
        <p:spPr>
          <a:xfrm>
            <a:off x="3938946" y="2177145"/>
            <a:ext cx="0" cy="1970314"/>
          </a:xfrm>
          <a:prstGeom prst="line">
            <a:avLst/>
          </a:prstGeom>
          <a:ln>
            <a:solidFill>
              <a:srgbClr val="6699FF"/>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9FA6BD7-01BD-499F-86F7-B826F5C29BA3}"/>
              </a:ext>
            </a:extLst>
          </p:cNvPr>
          <p:cNvSpPr txBox="1"/>
          <p:nvPr/>
        </p:nvSpPr>
        <p:spPr>
          <a:xfrm>
            <a:off x="2219118" y="2327041"/>
            <a:ext cx="1107676" cy="1670522"/>
          </a:xfrm>
          <a:prstGeom prst="rect">
            <a:avLst/>
          </a:prstGeom>
          <a:noFill/>
        </p:spPr>
        <p:txBody>
          <a:bodyPr wrap="none" lIns="0" tIns="0" rIns="0" bIns="0" rtlCol="0">
            <a:spAutoFit/>
          </a:bodyPr>
          <a:lstStyle/>
          <a:p>
            <a:pPr algn="ctr">
              <a:lnSpc>
                <a:spcPct val="120000"/>
              </a:lnSpc>
            </a:pPr>
            <a:r>
              <a:rPr lang="en-US" altLang="ko-KR" sz="9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cs typeface="Times New Roman" panose="02020603050405020304" pitchFamily="18" charset="0"/>
              </a:rPr>
              <a:t>Ⅱ</a:t>
            </a:r>
          </a:p>
        </p:txBody>
      </p:sp>
      <p:sp>
        <p:nvSpPr>
          <p:cNvPr id="8" name="TextBox 7">
            <a:extLst>
              <a:ext uri="{FF2B5EF4-FFF2-40B4-BE49-F238E27FC236}">
                <a16:creationId xmlns:a16="http://schemas.microsoft.com/office/drawing/2014/main" id="{FDA6BA73-C335-4FD8-A027-1E9E0B9864C0}"/>
              </a:ext>
            </a:extLst>
          </p:cNvPr>
          <p:cNvSpPr txBox="1"/>
          <p:nvPr/>
        </p:nvSpPr>
        <p:spPr>
          <a:xfrm>
            <a:off x="1976533" y="4239952"/>
            <a:ext cx="2645981" cy="208840"/>
          </a:xfrm>
          <a:prstGeom prst="rect">
            <a:avLst/>
          </a:prstGeom>
          <a:noFill/>
        </p:spPr>
        <p:txBody>
          <a:bodyPr wrap="none" lIns="0" tIns="0" rIns="0" bIns="0" rtlCol="0">
            <a:spAutoFit/>
          </a:bodyPr>
          <a:lstStyle/>
          <a:p>
            <a:pPr>
              <a:lnSpc>
                <a:spcPct val="120000"/>
              </a:lnSpc>
            </a:pPr>
            <a:r>
              <a:rPr lang="en-US" altLang="ko-KR" sz="1200"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NCSOFT Corporation. All Rights Reserved.</a:t>
            </a:r>
          </a:p>
        </p:txBody>
      </p:sp>
      <p:pic>
        <p:nvPicPr>
          <p:cNvPr id="3" name="48">
            <a:hlinkClick r:id="" action="ppaction://media"/>
            <a:extLst>
              <a:ext uri="{FF2B5EF4-FFF2-40B4-BE49-F238E27FC236}">
                <a16:creationId xmlns:a16="http://schemas.microsoft.com/office/drawing/2014/main" id="{066A7CD6-3B76-4BA8-9064-615511D677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9925" y="3225800"/>
            <a:ext cx="406400" cy="406400"/>
          </a:xfrm>
          <a:prstGeom prst="rect">
            <a:avLst/>
          </a:prstGeom>
        </p:spPr>
      </p:pic>
    </p:spTree>
    <p:extLst>
      <p:ext uri="{BB962C8B-B14F-4D97-AF65-F5344CB8AC3E}">
        <p14:creationId xmlns:p14="http://schemas.microsoft.com/office/powerpoint/2010/main" val="3320641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2AFB8-59CB-4526-9638-98D717175696}"/>
              </a:ext>
            </a:extLst>
          </p:cNvPr>
          <p:cNvSpPr txBox="1"/>
          <p:nvPr/>
        </p:nvSpPr>
        <p:spPr>
          <a:xfrm>
            <a:off x="339160" y="1108333"/>
            <a:ext cx="1651093" cy="324961"/>
          </a:xfrm>
          <a:prstGeom prst="rect">
            <a:avLst/>
          </a:prstGeom>
          <a:noFill/>
        </p:spPr>
        <p:txBody>
          <a:bodyPr wrap="none" lIns="0" tIns="0" rIns="0" bIns="0" rtlCol="0">
            <a:spAutoFit/>
          </a:bodyPr>
          <a:lstStyle/>
          <a:p>
            <a:pPr>
              <a:lnSpc>
                <a:spcPct val="110000"/>
              </a:lnSpc>
            </a:pP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①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오픈소스 식별</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4" name="모서리가 둥근 직사각형 10">
            <a:extLst>
              <a:ext uri="{FF2B5EF4-FFF2-40B4-BE49-F238E27FC236}">
                <a16:creationId xmlns:a16="http://schemas.microsoft.com/office/drawing/2014/main" id="{BDC2E1E8-8662-4E3B-AA94-0C0FF4939ABE}"/>
              </a:ext>
            </a:extLst>
          </p:cNvPr>
          <p:cNvSpPr/>
          <p:nvPr/>
        </p:nvSpPr>
        <p:spPr>
          <a:xfrm>
            <a:off x="453738" y="2543361"/>
            <a:ext cx="3419475" cy="3419475"/>
          </a:xfrm>
          <a:prstGeom prst="roundRect">
            <a:avLst>
              <a:gd name="adj" fmla="val 9703"/>
            </a:avLst>
          </a:prstGeom>
          <a:solidFill>
            <a:srgbClr val="6699FF">
              <a:alpha val="50196"/>
            </a:srgb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a:latin typeface="나눔스퀘어 Bold" panose="020B0600000101010101" pitchFamily="50" charset="-127"/>
              <a:ea typeface="나눔스퀘어 Bold" panose="020B0600000101010101" pitchFamily="50" charset="-127"/>
            </a:endParaRPr>
          </a:p>
        </p:txBody>
      </p:sp>
      <p:sp>
        <p:nvSpPr>
          <p:cNvPr id="5" name="모서리가 둥근 직사각형 13">
            <a:extLst>
              <a:ext uri="{FF2B5EF4-FFF2-40B4-BE49-F238E27FC236}">
                <a16:creationId xmlns:a16="http://schemas.microsoft.com/office/drawing/2014/main" id="{5810C811-3A27-40C9-B065-041E77262CA9}"/>
              </a:ext>
            </a:extLst>
          </p:cNvPr>
          <p:cNvSpPr/>
          <p:nvPr/>
        </p:nvSpPr>
        <p:spPr>
          <a:xfrm>
            <a:off x="3873213" y="2543360"/>
            <a:ext cx="3419475" cy="3419475"/>
          </a:xfrm>
          <a:prstGeom prst="roundRect">
            <a:avLst>
              <a:gd name="adj" fmla="val 9703"/>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9A0C1D0A-B570-49F2-9DB4-639A2571D13E}"/>
              </a:ext>
            </a:extLst>
          </p:cNvPr>
          <p:cNvSpPr/>
          <p:nvPr/>
        </p:nvSpPr>
        <p:spPr>
          <a:xfrm>
            <a:off x="844262" y="3199849"/>
            <a:ext cx="1181093" cy="1181093"/>
          </a:xfrm>
          <a:prstGeom prst="ellipse">
            <a:avLst/>
          </a:prstGeom>
          <a:solidFill>
            <a:schemeClr val="accent2">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클라이언트</a:t>
            </a:r>
          </a:p>
        </p:txBody>
      </p:sp>
      <p:sp>
        <p:nvSpPr>
          <p:cNvPr id="7" name="타원 6">
            <a:extLst>
              <a:ext uri="{FF2B5EF4-FFF2-40B4-BE49-F238E27FC236}">
                <a16:creationId xmlns:a16="http://schemas.microsoft.com/office/drawing/2014/main" id="{C1B25F90-B171-4AAF-AF87-BC9CD6B8EBAB}"/>
              </a:ext>
            </a:extLst>
          </p:cNvPr>
          <p:cNvSpPr/>
          <p:nvPr/>
        </p:nvSpPr>
        <p:spPr>
          <a:xfrm>
            <a:off x="3282666" y="3199848"/>
            <a:ext cx="1181093" cy="1181093"/>
          </a:xfrm>
          <a:prstGeom prst="ellipse">
            <a:avLst/>
          </a:prstGeom>
          <a:solidFill>
            <a:schemeClr val="accent4">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서버</a:t>
            </a:r>
          </a:p>
        </p:txBody>
      </p:sp>
      <p:sp>
        <p:nvSpPr>
          <p:cNvPr id="8" name="타원 7">
            <a:extLst>
              <a:ext uri="{FF2B5EF4-FFF2-40B4-BE49-F238E27FC236}">
                <a16:creationId xmlns:a16="http://schemas.microsoft.com/office/drawing/2014/main" id="{50BBEC04-0CA2-42FB-9720-C4A68F48E5A5}"/>
              </a:ext>
            </a:extLst>
          </p:cNvPr>
          <p:cNvSpPr/>
          <p:nvPr/>
        </p:nvSpPr>
        <p:spPr>
          <a:xfrm>
            <a:off x="3282665" y="4492510"/>
            <a:ext cx="1181093" cy="1181093"/>
          </a:xfrm>
          <a:prstGeom prst="ellipse">
            <a:avLst/>
          </a:prstGeom>
          <a:solidFill>
            <a:srgbClr val="CCFFCC"/>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웹서비스</a:t>
            </a:r>
          </a:p>
        </p:txBody>
      </p:sp>
      <p:sp>
        <p:nvSpPr>
          <p:cNvPr id="9" name="타원 8">
            <a:extLst>
              <a:ext uri="{FF2B5EF4-FFF2-40B4-BE49-F238E27FC236}">
                <a16:creationId xmlns:a16="http://schemas.microsoft.com/office/drawing/2014/main" id="{AAF71085-6F17-49AF-9D51-A960E2F32FF9}"/>
              </a:ext>
            </a:extLst>
          </p:cNvPr>
          <p:cNvSpPr/>
          <p:nvPr/>
        </p:nvSpPr>
        <p:spPr>
          <a:xfrm>
            <a:off x="4635146" y="3199845"/>
            <a:ext cx="1181093" cy="1181093"/>
          </a:xfrm>
          <a:prstGeom prst="ellipse">
            <a:avLst/>
          </a:prstGeom>
          <a:solidFill>
            <a:schemeClr val="accent1">
              <a:lumMod val="60000"/>
              <a:lumOff val="40000"/>
            </a:schemeClr>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운영툴</a:t>
            </a:r>
          </a:p>
        </p:txBody>
      </p:sp>
      <p:sp>
        <p:nvSpPr>
          <p:cNvPr id="10" name="타원 9">
            <a:extLst>
              <a:ext uri="{FF2B5EF4-FFF2-40B4-BE49-F238E27FC236}">
                <a16:creationId xmlns:a16="http://schemas.microsoft.com/office/drawing/2014/main" id="{869381C5-4A26-43CB-98B8-153069DD9C3F}"/>
              </a:ext>
            </a:extLst>
          </p:cNvPr>
          <p:cNvSpPr/>
          <p:nvPr/>
        </p:nvSpPr>
        <p:spPr>
          <a:xfrm>
            <a:off x="4635145" y="4492507"/>
            <a:ext cx="1181093" cy="1181093"/>
          </a:xfrm>
          <a:prstGeom prst="ellipse">
            <a:avLst/>
          </a:prstGeom>
          <a:solidFill>
            <a:srgbClr val="FFCCFF"/>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내부 </a:t>
            </a:r>
            <a:endParaRPr lang="en-US" altLang="ko-KR"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전용</a:t>
            </a:r>
            <a:endParaRPr lang="en-US" altLang="ko-KR"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1" name="타원 10">
            <a:extLst>
              <a:ext uri="{FF2B5EF4-FFF2-40B4-BE49-F238E27FC236}">
                <a16:creationId xmlns:a16="http://schemas.microsoft.com/office/drawing/2014/main" id="{24C25DE1-CB16-4E51-929F-EDBB11F09F30}"/>
              </a:ext>
            </a:extLst>
          </p:cNvPr>
          <p:cNvSpPr/>
          <p:nvPr/>
        </p:nvSpPr>
        <p:spPr>
          <a:xfrm>
            <a:off x="5987629" y="3199846"/>
            <a:ext cx="1181093" cy="1181093"/>
          </a:xfrm>
          <a:prstGeom prst="ellipse">
            <a:avLst/>
          </a:prstGeom>
          <a:solidFill>
            <a:srgbClr val="FF7C80"/>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테스트</a:t>
            </a:r>
            <a:endParaRPr lang="en-US" altLang="ko-KR"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코드</a:t>
            </a:r>
          </a:p>
        </p:txBody>
      </p:sp>
      <p:sp>
        <p:nvSpPr>
          <p:cNvPr id="12" name="TextBox 11">
            <a:extLst>
              <a:ext uri="{FF2B5EF4-FFF2-40B4-BE49-F238E27FC236}">
                <a16:creationId xmlns:a16="http://schemas.microsoft.com/office/drawing/2014/main" id="{21E60983-C9D2-4CF4-AD25-57B37395A63B}"/>
              </a:ext>
            </a:extLst>
          </p:cNvPr>
          <p:cNvSpPr txBox="1"/>
          <p:nvPr/>
        </p:nvSpPr>
        <p:spPr>
          <a:xfrm>
            <a:off x="7416450" y="2992278"/>
            <a:ext cx="4589333" cy="2051203"/>
          </a:xfrm>
          <a:prstGeom prst="rect">
            <a:avLst/>
          </a:prstGeom>
          <a:noFill/>
        </p:spPr>
        <p:txBody>
          <a:bodyPr wrap="none" lIns="0" tIns="0" rIns="0" bIns="0" rtlCol="0" anchor="t">
            <a:spAutoFit/>
          </a:bodyPr>
          <a:lstStyle/>
          <a:p>
            <a:pPr marL="285750" indent="-285750">
              <a:lnSpc>
                <a:spcPct val="120000"/>
              </a:lnSpc>
              <a:buFont typeface="Arial" panose="020B0604020202020204" pitchFamily="34" charset="0"/>
              <a:buChar char="•"/>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클라이언트</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 대상에 무조건 포함</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서버</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해외지사</a:t>
            </a:r>
            <a: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3rd Party, </a:t>
            </a: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퍼블리셔에게 제공되는 경우</a:t>
            </a:r>
            <a:br>
              <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b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배포로 보게 됨</a:t>
            </a: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endParaRPr lang="en-US" altLang="ko-KR"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85750" indent="-285750">
              <a:lnSpc>
                <a:spcPct val="120000"/>
              </a:lnSpc>
              <a:buFont typeface="Arial" panose="020B0604020202020204" pitchFamily="34" charset="0"/>
              <a:buChar char="•"/>
            </a:pPr>
            <a:r>
              <a:rPr lang="ko-KR" altLang="en-US"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웹서비스</a:t>
            </a:r>
            <a:r>
              <a:rPr lang="en-US" altLang="ko-KR"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AGPL</a:t>
            </a:r>
            <a:r>
              <a:rPr lang="ko-KR" altLang="en-US"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은 네트워크로 연결되어 연동되는 </a:t>
            </a:r>
            <a:br>
              <a:rPr lang="en-US" altLang="ko-KR"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br>
            <a:r>
              <a:rPr lang="ko-KR" altLang="en-US"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프로그램의</a:t>
            </a:r>
            <a:r>
              <a:rPr lang="en-US" altLang="ko-KR"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 </a:t>
            </a:r>
            <a:r>
              <a:rPr lang="ko-KR" altLang="en-US" sz="1600" spc="-100">
                <a:ln w="0">
                  <a:solidFill>
                    <a:schemeClr val="tx1">
                      <a:alpha val="0"/>
                    </a:schemeClr>
                  </a:solidFill>
                </a:ln>
                <a:solidFill>
                  <a:srgbClr val="A1EF2B"/>
                </a:solidFill>
                <a:latin typeface="나눔스퀘어 Bold" panose="020B0600000101010101" pitchFamily="50" charset="-127"/>
                <a:ea typeface="나눔스퀘어 Bold" panose="020B0600000101010101" pitchFamily="50" charset="-127"/>
              </a:rPr>
              <a:t>전체 소스코드 공개를 하도록 하고 있음</a:t>
            </a:r>
          </a:p>
        </p:txBody>
      </p:sp>
      <p:sp>
        <p:nvSpPr>
          <p:cNvPr id="13" name="TextBox 12">
            <a:extLst>
              <a:ext uri="{FF2B5EF4-FFF2-40B4-BE49-F238E27FC236}">
                <a16:creationId xmlns:a16="http://schemas.microsoft.com/office/drawing/2014/main" id="{2884390C-C617-4C5F-9CD5-AC1F02AF4F69}"/>
              </a:ext>
            </a:extLst>
          </p:cNvPr>
          <p:cNvSpPr txBox="1"/>
          <p:nvPr/>
        </p:nvSpPr>
        <p:spPr>
          <a:xfrm>
            <a:off x="5226282" y="2644933"/>
            <a:ext cx="730969" cy="278410"/>
          </a:xfrm>
          <a:prstGeom prst="rect">
            <a:avLst/>
          </a:prstGeom>
          <a:noFill/>
        </p:spPr>
        <p:txBody>
          <a:bodyPr wrap="none" lIns="0" tIns="0" rIns="0" bIns="0" rtlCol="0" anchor="t">
            <a:spAutoFit/>
          </a:bodyPr>
          <a:lstStyle/>
          <a:p>
            <a:pPr>
              <a:lnSpc>
                <a:spcPct val="120000"/>
              </a:lnSpc>
            </a:pPr>
            <a:r>
              <a:rPr lang="ko-KR" altLang="en-US" sz="1600" spc="-100">
                <a:ln w="0">
                  <a:solidFill>
                    <a:schemeClr val="tx1">
                      <a:alpha val="0"/>
                    </a:schemeClr>
                  </a:solidFill>
                </a:ln>
                <a:solidFill>
                  <a:schemeClr val="bg1">
                    <a:lumMod val="65000"/>
                  </a:schemeClr>
                </a:solidFill>
                <a:latin typeface="나눔스퀘어 Bold" panose="020B0600000101010101" pitchFamily="50" charset="-127"/>
                <a:ea typeface="나눔스퀘어 Bold" panose="020B0600000101010101" pitchFamily="50" charset="-127"/>
              </a:rPr>
              <a:t>내부 사용</a:t>
            </a:r>
          </a:p>
        </p:txBody>
      </p:sp>
      <p:sp>
        <p:nvSpPr>
          <p:cNvPr id="14" name="TextBox 13">
            <a:extLst>
              <a:ext uri="{FF2B5EF4-FFF2-40B4-BE49-F238E27FC236}">
                <a16:creationId xmlns:a16="http://schemas.microsoft.com/office/drawing/2014/main" id="{3B35A5C2-F92F-46D3-9D48-BB070F0FE436}"/>
              </a:ext>
            </a:extLst>
          </p:cNvPr>
          <p:cNvSpPr txBox="1"/>
          <p:nvPr/>
        </p:nvSpPr>
        <p:spPr>
          <a:xfrm>
            <a:off x="1806807" y="2640653"/>
            <a:ext cx="730969" cy="278410"/>
          </a:xfrm>
          <a:prstGeom prst="rect">
            <a:avLst/>
          </a:prstGeom>
          <a:noFill/>
        </p:spPr>
        <p:txBody>
          <a:bodyPr wrap="none" lIns="0" tIns="0" rIns="0" bIns="0" rtlCol="0" anchor="t">
            <a:spAutoFit/>
          </a:bodyPr>
          <a:lstStyle/>
          <a:p>
            <a:pPr>
              <a:lnSpc>
                <a:spcPct val="120000"/>
              </a:lnSpc>
            </a:pPr>
            <a:r>
              <a:rPr lang="ko-KR" altLang="en-US" sz="16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외부 배포</a:t>
            </a:r>
          </a:p>
        </p:txBody>
      </p:sp>
      <p:sp>
        <p:nvSpPr>
          <p:cNvPr id="15" name="타원 14">
            <a:extLst>
              <a:ext uri="{FF2B5EF4-FFF2-40B4-BE49-F238E27FC236}">
                <a16:creationId xmlns:a16="http://schemas.microsoft.com/office/drawing/2014/main" id="{3F0360CA-124C-4C4C-A771-572355E1C23D}"/>
              </a:ext>
            </a:extLst>
          </p:cNvPr>
          <p:cNvSpPr/>
          <p:nvPr/>
        </p:nvSpPr>
        <p:spPr>
          <a:xfrm>
            <a:off x="5987629" y="4492507"/>
            <a:ext cx="1181093" cy="1181093"/>
          </a:xfrm>
          <a:prstGeom prst="ellipse">
            <a:avLst/>
          </a:prstGeom>
          <a:solidFill>
            <a:srgbClr val="6699FF"/>
          </a:solidFill>
          <a:ln w="6350">
            <a:solidFill>
              <a:schemeClr val="tx1">
                <a:lumMod val="50000"/>
                <a:lumOff val="50000"/>
              </a:schemeClr>
            </a:solidFill>
          </a:ln>
          <a:scene3d>
            <a:camera prst="orthographicFront"/>
            <a:lightRig rig="threePt" dir="t"/>
          </a:scene3d>
          <a:sp3d>
            <a:bevelT w="1143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빌드툴</a:t>
            </a:r>
            <a:endParaRPr lang="en-US" altLang="ko-KR" sz="1400" spc="-1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6" name="TextBox 15">
            <a:extLst>
              <a:ext uri="{FF2B5EF4-FFF2-40B4-BE49-F238E27FC236}">
                <a16:creationId xmlns:a16="http://schemas.microsoft.com/office/drawing/2014/main" id="{9EDD15E5-FD36-4A18-8748-4CB1649D6FF0}"/>
              </a:ext>
            </a:extLst>
          </p:cNvPr>
          <p:cNvSpPr txBox="1"/>
          <p:nvPr/>
        </p:nvSpPr>
        <p:spPr>
          <a:xfrm>
            <a:off x="1900740" y="1647622"/>
            <a:ext cx="8391721"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컴플라이언스의 대상이 되는 코드는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클라이언트</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서버</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웹서비스 코드</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입니다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7" name="표 2">
            <a:extLst>
              <a:ext uri="{FF2B5EF4-FFF2-40B4-BE49-F238E27FC236}">
                <a16:creationId xmlns:a16="http://schemas.microsoft.com/office/drawing/2014/main" id="{1C60CAC3-8EA0-43CE-ADE9-48D65BC05671}"/>
              </a:ext>
            </a:extLst>
          </p:cNvPr>
          <p:cNvGraphicFramePr>
            <a:graphicFrameLocks noGrp="1"/>
          </p:cNvGraphicFramePr>
          <p:nvPr>
            <p:extLst>
              <p:ext uri="{D42A27DB-BD31-4B8C-83A1-F6EECF244321}">
                <p14:modId xmlns:p14="http://schemas.microsoft.com/office/powerpoint/2010/main" val="3947898481"/>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58페이지">
            <a:hlinkClick r:id="" action="ppaction://media"/>
            <a:extLst>
              <a:ext uri="{FF2B5EF4-FFF2-40B4-BE49-F238E27FC236}">
                <a16:creationId xmlns:a16="http://schemas.microsoft.com/office/drawing/2014/main" id="{461A40C7-3B4B-4C02-B4F2-2BE51A7EF8E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66725" y="3127375"/>
            <a:ext cx="406400" cy="406400"/>
          </a:xfrm>
          <a:prstGeom prst="rect">
            <a:avLst/>
          </a:prstGeom>
        </p:spPr>
      </p:pic>
    </p:spTree>
    <p:extLst>
      <p:ext uri="{BB962C8B-B14F-4D97-AF65-F5344CB8AC3E}">
        <p14:creationId xmlns:p14="http://schemas.microsoft.com/office/powerpoint/2010/main" val="379717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0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52AFB8-59CB-4526-9638-98D717175696}"/>
              </a:ext>
            </a:extLst>
          </p:cNvPr>
          <p:cNvSpPr txBox="1"/>
          <p:nvPr/>
        </p:nvSpPr>
        <p:spPr>
          <a:xfrm>
            <a:off x="339160" y="1108329"/>
            <a:ext cx="1651093" cy="324961"/>
          </a:xfrm>
          <a:prstGeom prst="rect">
            <a:avLst/>
          </a:prstGeom>
          <a:noFill/>
        </p:spPr>
        <p:txBody>
          <a:bodyPr wrap="none" lIns="0" tIns="0" rIns="0" bIns="0" rtlCol="0">
            <a:spAutoFit/>
          </a:bodyPr>
          <a:lstStyle/>
          <a:p>
            <a:pPr>
              <a:lnSpc>
                <a:spcPct val="110000"/>
              </a:lnSpc>
            </a:pP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②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소스코드 검사</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6" name="TextBox 15">
            <a:extLst>
              <a:ext uri="{FF2B5EF4-FFF2-40B4-BE49-F238E27FC236}">
                <a16:creationId xmlns:a16="http://schemas.microsoft.com/office/drawing/2014/main" id="{9EDD15E5-FD36-4A18-8748-4CB1649D6FF0}"/>
              </a:ext>
            </a:extLst>
          </p:cNvPr>
          <p:cNvSpPr txBox="1"/>
          <p:nvPr/>
        </p:nvSpPr>
        <p:spPr>
          <a:xfrm>
            <a:off x="2788810" y="1647618"/>
            <a:ext cx="6615593"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식별 도구로 소스코드를 스캔하여 오픈소스를 식별합니다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7" name="표 2">
            <a:extLst>
              <a:ext uri="{FF2B5EF4-FFF2-40B4-BE49-F238E27FC236}">
                <a16:creationId xmlns:a16="http://schemas.microsoft.com/office/drawing/2014/main" id="{09A02CF9-6FD7-4F82-90B9-33D929879D19}"/>
              </a:ext>
            </a:extLst>
          </p:cNvPr>
          <p:cNvGraphicFramePr>
            <a:graphicFrameLocks noGrp="1"/>
          </p:cNvGraphicFramePr>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FACEBB4F-16CA-4513-89D4-0B757DDB8995}"/>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회사의 오픈소스 탐지 도구</a:t>
            </a:r>
            <a:r>
              <a:rPr lang="en-US" altLang="ko-KR" sz="1600" b="1" spc="-100">
                <a:solidFill>
                  <a:srgbClr val="00B050"/>
                </a:solidFill>
                <a:latin typeface="나눔스퀘어 Bold" panose="020B0600000101010101" pitchFamily="50" charset="-127"/>
                <a:ea typeface="나눔스퀘어 Bold" panose="020B0600000101010101" pitchFamily="50" charset="-127"/>
              </a:rPr>
              <a:t> </a:t>
            </a:r>
          </a:p>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스크린샷을 삽입하세요</a:t>
            </a:r>
          </a:p>
        </p:txBody>
      </p:sp>
      <p:pic>
        <p:nvPicPr>
          <p:cNvPr id="5" name="57페이지">
            <a:hlinkClick r:id="" action="ppaction://media"/>
            <a:extLst>
              <a:ext uri="{FF2B5EF4-FFF2-40B4-BE49-F238E27FC236}">
                <a16:creationId xmlns:a16="http://schemas.microsoft.com/office/drawing/2014/main" id="{B6FDFB18-D5B1-4003-84D2-2AAE8B7F87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58813" y="3124200"/>
            <a:ext cx="406400" cy="406400"/>
          </a:xfrm>
          <a:prstGeom prst="rect">
            <a:avLst/>
          </a:prstGeom>
        </p:spPr>
      </p:pic>
    </p:spTree>
    <p:extLst>
      <p:ext uri="{BB962C8B-B14F-4D97-AF65-F5344CB8AC3E}">
        <p14:creationId xmlns:p14="http://schemas.microsoft.com/office/powerpoint/2010/main" val="69908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7"/>
            <a:ext cx="714939"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④</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검토</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C69B3322-3509-4BC7-8CEE-45905B937BAE}"/>
              </a:ext>
            </a:extLst>
          </p:cNvPr>
          <p:cNvSpPr txBox="1"/>
          <p:nvPr/>
        </p:nvSpPr>
        <p:spPr>
          <a:xfrm>
            <a:off x="870839" y="1647616"/>
            <a:ext cx="10451579" cy="348044"/>
          </a:xfrm>
          <a:prstGeom prst="rect">
            <a:avLst/>
          </a:prstGeom>
          <a:noFill/>
        </p:spPr>
        <p:txBody>
          <a:bodyPr wrap="none" lIns="0" tIns="0" rIns="0" bIns="0" rtlCol="0" anchor="t">
            <a:spAutoFit/>
          </a:bodyPr>
          <a:lstStyle/>
          <a:p>
            <a:pPr algn="ctr">
              <a:lnSpc>
                <a:spcPct val="120000"/>
              </a:lnSpc>
            </a:pP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사용했을 경우</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간 요구조건이 모순</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충돌</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되는 것은 없는지 확인하고</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6" name="타원 5">
            <a:extLst>
              <a:ext uri="{FF2B5EF4-FFF2-40B4-BE49-F238E27FC236}">
                <a16:creationId xmlns:a16="http://schemas.microsoft.com/office/drawing/2014/main" id="{F4051F8E-0417-4194-8A6C-ADD74AC4C6AB}"/>
              </a:ext>
            </a:extLst>
          </p:cNvPr>
          <p:cNvSpPr/>
          <p:nvPr/>
        </p:nvSpPr>
        <p:spPr>
          <a:xfrm>
            <a:off x="5212922" y="2729269"/>
            <a:ext cx="1766155" cy="176615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7" name="직사각형 6">
            <a:extLst>
              <a:ext uri="{FF2B5EF4-FFF2-40B4-BE49-F238E27FC236}">
                <a16:creationId xmlns:a16="http://schemas.microsoft.com/office/drawing/2014/main" id="{B0FCED25-C87D-4CB0-8E6E-4D334456C588}"/>
              </a:ext>
            </a:extLst>
          </p:cNvPr>
          <p:cNvSpPr/>
          <p:nvPr/>
        </p:nvSpPr>
        <p:spPr>
          <a:xfrm>
            <a:off x="2005743" y="2729269"/>
            <a:ext cx="1766155" cy="17661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MPL</a:t>
            </a:r>
            <a:endParaRPr lang="ko-KR" altLang="en-US"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DB4CC52C-E53B-4A73-A2CA-4F6D5CC76CEA}"/>
              </a:ext>
            </a:extLst>
          </p:cNvPr>
          <p:cNvSpPr txBox="1"/>
          <p:nvPr/>
        </p:nvSpPr>
        <p:spPr>
          <a:xfrm>
            <a:off x="1741070" y="4650873"/>
            <a:ext cx="2295500" cy="869341"/>
          </a:xfrm>
          <a:prstGeom prst="rect">
            <a:avLst/>
          </a:prstGeom>
          <a:noFill/>
        </p:spPr>
        <p:txBody>
          <a:bodyPr wrap="none" lIns="0" tIns="0" rIns="0" bIns="0" rtlCol="0" anchor="t">
            <a:spAutoFit/>
          </a:bodyPr>
          <a:lstStyle/>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다른</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소스와 결합할 경우</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nSpc>
                <a:spcPct val="120000"/>
              </a:lnSpc>
            </a:pP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MPL</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선언된 부분만 공개하고</a:t>
            </a:r>
            <a:endPar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MPL</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선언해야 함</a:t>
            </a:r>
            <a:endPar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CBB7707B-9FB7-424A-A504-8A7F532BBC42}"/>
              </a:ext>
            </a:extLst>
          </p:cNvPr>
          <p:cNvSpPr txBox="1"/>
          <p:nvPr/>
        </p:nvSpPr>
        <p:spPr>
          <a:xfrm>
            <a:off x="4755888" y="4650873"/>
            <a:ext cx="2680221" cy="869341"/>
          </a:xfrm>
          <a:prstGeom prst="rect">
            <a:avLst/>
          </a:prstGeom>
          <a:noFill/>
        </p:spPr>
        <p:txBody>
          <a:bodyPr wrap="none" lIns="0" tIns="0" rIns="0" bIns="0" rtlCol="0" anchor="t">
            <a:spAutoFit/>
          </a:bodyPr>
          <a:lstStyle/>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다른</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소스와 결합할 경우</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결합되는 모든 소스를 공개해야 하고</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라이선스는 </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GPL</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로 선언해야 함</a:t>
            </a:r>
            <a:endPar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0" name="직사각형 9">
            <a:extLst>
              <a:ext uri="{FF2B5EF4-FFF2-40B4-BE49-F238E27FC236}">
                <a16:creationId xmlns:a16="http://schemas.microsoft.com/office/drawing/2014/main" id="{705B44FF-128A-4EAA-A028-172C60B52657}"/>
              </a:ext>
            </a:extLst>
          </p:cNvPr>
          <p:cNvSpPr/>
          <p:nvPr/>
        </p:nvSpPr>
        <p:spPr>
          <a:xfrm>
            <a:off x="8420101" y="2486814"/>
            <a:ext cx="1766155" cy="176615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MPL</a:t>
            </a:r>
            <a:endParaRPr lang="ko-KR" altLang="en-US"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1" name="타원 10">
            <a:extLst>
              <a:ext uri="{FF2B5EF4-FFF2-40B4-BE49-F238E27FC236}">
                <a16:creationId xmlns:a16="http://schemas.microsoft.com/office/drawing/2014/main" id="{4FAFFB4E-4584-45A3-8ED8-937B7FAC3187}"/>
              </a:ext>
            </a:extLst>
          </p:cNvPr>
          <p:cNvSpPr/>
          <p:nvPr/>
        </p:nvSpPr>
        <p:spPr>
          <a:xfrm>
            <a:off x="9303178" y="3258520"/>
            <a:ext cx="1766155" cy="176615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4FF7457A-DC2E-46D1-9771-204010E5DA05}"/>
              </a:ext>
            </a:extLst>
          </p:cNvPr>
          <p:cNvSpPr txBox="1"/>
          <p:nvPr/>
        </p:nvSpPr>
        <p:spPr>
          <a:xfrm>
            <a:off x="4117307" y="2631883"/>
            <a:ext cx="750205" cy="1740092"/>
          </a:xfrm>
          <a:prstGeom prst="rect">
            <a:avLst/>
          </a:prstGeom>
          <a:noFill/>
        </p:spPr>
        <p:txBody>
          <a:bodyPr wrap="none" lIns="0" tIns="0" rIns="0" bIns="0" rtlCol="0" anchor="t">
            <a:spAutoFit/>
          </a:bodyPr>
          <a:lstStyle/>
          <a:p>
            <a:pPr algn="ctr">
              <a:lnSpc>
                <a:spcPct val="120000"/>
              </a:lnSpc>
            </a:pPr>
            <a:r>
              <a:rPr lang="en-US" altLang="ko-KR" sz="100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3" name="TextBox 12">
            <a:extLst>
              <a:ext uri="{FF2B5EF4-FFF2-40B4-BE49-F238E27FC236}">
                <a16:creationId xmlns:a16="http://schemas.microsoft.com/office/drawing/2014/main" id="{80285829-D30B-45FE-A756-B02BBDC5473D}"/>
              </a:ext>
            </a:extLst>
          </p:cNvPr>
          <p:cNvSpPr txBox="1"/>
          <p:nvPr/>
        </p:nvSpPr>
        <p:spPr>
          <a:xfrm>
            <a:off x="7309264" y="2704307"/>
            <a:ext cx="775853" cy="1740092"/>
          </a:xfrm>
          <a:prstGeom prst="rect">
            <a:avLst/>
          </a:prstGeom>
          <a:noFill/>
        </p:spPr>
        <p:txBody>
          <a:bodyPr wrap="none" lIns="0" tIns="0" rIns="0" bIns="0" rtlCol="0" anchor="t">
            <a:spAutoFit/>
          </a:bodyPr>
          <a:lstStyle/>
          <a:p>
            <a:pPr algn="ctr">
              <a:lnSpc>
                <a:spcPct val="120000"/>
              </a:lnSpc>
            </a:pPr>
            <a:r>
              <a:rPr lang="en-US" altLang="ko-KR" sz="100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4" name="TextBox 13">
            <a:extLst>
              <a:ext uri="{FF2B5EF4-FFF2-40B4-BE49-F238E27FC236}">
                <a16:creationId xmlns:a16="http://schemas.microsoft.com/office/drawing/2014/main" id="{6378F270-D990-4421-87B4-D5B33FC48AF0}"/>
              </a:ext>
            </a:extLst>
          </p:cNvPr>
          <p:cNvSpPr txBox="1"/>
          <p:nvPr/>
        </p:nvSpPr>
        <p:spPr>
          <a:xfrm>
            <a:off x="9014860" y="5085543"/>
            <a:ext cx="1032334" cy="278410"/>
          </a:xfrm>
          <a:prstGeom prst="rect">
            <a:avLst/>
          </a:prstGeom>
          <a:noFill/>
        </p:spPr>
        <p:txBody>
          <a:bodyPr wrap="none" lIns="0" tIns="0" rIns="0" bIns="0" rtlCol="0" anchor="t">
            <a:spAutoFit/>
          </a:bodyPr>
          <a:lstStyle/>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충돌</a:t>
            </a:r>
            <a:endPar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aphicFrame>
        <p:nvGraphicFramePr>
          <p:cNvPr id="16" name="표 2">
            <a:extLst>
              <a:ext uri="{FF2B5EF4-FFF2-40B4-BE49-F238E27FC236}">
                <a16:creationId xmlns:a16="http://schemas.microsoft.com/office/drawing/2014/main" id="{E341D946-03B0-4A11-AA88-D83E9D9CC6AF}"/>
              </a:ext>
            </a:extLst>
          </p:cNvPr>
          <p:cNvGraphicFramePr>
            <a:graphicFrameLocks noGrp="1"/>
          </p:cNvGraphicFramePr>
          <p:nvPr>
            <p:extLst>
              <p:ext uri="{D42A27DB-BD31-4B8C-83A1-F6EECF244321}">
                <p14:modId xmlns:p14="http://schemas.microsoft.com/office/powerpoint/2010/main" val="376663112"/>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5" name="58페이지">
            <a:hlinkClick r:id="" action="ppaction://media"/>
            <a:extLst>
              <a:ext uri="{FF2B5EF4-FFF2-40B4-BE49-F238E27FC236}">
                <a16:creationId xmlns:a16="http://schemas.microsoft.com/office/drawing/2014/main" id="{8734A7B9-56EC-47D6-BE2D-8E0592F733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9209" y="3225800"/>
            <a:ext cx="406400" cy="406400"/>
          </a:xfrm>
          <a:prstGeom prst="rect">
            <a:avLst/>
          </a:prstGeom>
        </p:spPr>
      </p:pic>
    </p:spTree>
    <p:extLst>
      <p:ext uri="{BB962C8B-B14F-4D97-AF65-F5344CB8AC3E}">
        <p14:creationId xmlns:p14="http://schemas.microsoft.com/office/powerpoint/2010/main" val="197391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7"/>
            <a:ext cx="714939"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④</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검토</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C69B3322-3509-4BC7-8CEE-45905B937BAE}"/>
              </a:ext>
            </a:extLst>
          </p:cNvPr>
          <p:cNvSpPr txBox="1"/>
          <p:nvPr/>
        </p:nvSpPr>
        <p:spPr>
          <a:xfrm>
            <a:off x="3256908" y="1647616"/>
            <a:ext cx="5679440"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 공개 의무가 있는 라이선스는 없는지 확인합니다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7" name="타원 6">
            <a:extLst>
              <a:ext uri="{FF2B5EF4-FFF2-40B4-BE49-F238E27FC236}">
                <a16:creationId xmlns:a16="http://schemas.microsoft.com/office/drawing/2014/main" id="{E2ECA54D-5D3B-4549-BCB0-AB5AC1CFA77C}"/>
              </a:ext>
            </a:extLst>
          </p:cNvPr>
          <p:cNvSpPr/>
          <p:nvPr/>
        </p:nvSpPr>
        <p:spPr>
          <a:xfrm>
            <a:off x="2340766" y="2729269"/>
            <a:ext cx="1766155" cy="176615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AGPL</a:t>
            </a:r>
            <a:endParaRPr lang="ko-KR" altLang="en-US"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8" name="타원 7">
            <a:extLst>
              <a:ext uri="{FF2B5EF4-FFF2-40B4-BE49-F238E27FC236}">
                <a16:creationId xmlns:a16="http://schemas.microsoft.com/office/drawing/2014/main" id="{D4742327-7178-4146-A550-ACC63341709A}"/>
              </a:ext>
            </a:extLst>
          </p:cNvPr>
          <p:cNvSpPr/>
          <p:nvPr/>
        </p:nvSpPr>
        <p:spPr>
          <a:xfrm>
            <a:off x="8093461" y="2729269"/>
            <a:ext cx="1766155" cy="1766155"/>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ln>
                  <a:solidFill>
                    <a:schemeClr val="accent1">
                      <a:shade val="50000"/>
                      <a:alpha val="0"/>
                    </a:schemeClr>
                  </a:solidFill>
                </a:ln>
                <a:latin typeface="나눔스퀘어 Bold" panose="020B0600000101010101" pitchFamily="50" charset="-127"/>
                <a:ea typeface="나눔스퀘어 Bold" panose="020B0600000101010101" pitchFamily="50" charset="-127"/>
              </a:rPr>
              <a:t>LGPL</a:t>
            </a:r>
            <a:endParaRPr lang="ko-KR" altLang="en-US" sz="20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graphicFrame>
        <p:nvGraphicFramePr>
          <p:cNvPr id="10" name="표 2">
            <a:extLst>
              <a:ext uri="{FF2B5EF4-FFF2-40B4-BE49-F238E27FC236}">
                <a16:creationId xmlns:a16="http://schemas.microsoft.com/office/drawing/2014/main" id="{45F04F87-4530-4649-B7A5-460C865B6611}"/>
              </a:ext>
            </a:extLst>
          </p:cNvPr>
          <p:cNvGraphicFramePr>
            <a:graphicFrameLocks noGrp="1"/>
          </p:cNvGraphicFramePr>
          <p:nvPr>
            <p:extLst>
              <p:ext uri="{D42A27DB-BD31-4B8C-83A1-F6EECF244321}">
                <p14:modId xmlns:p14="http://schemas.microsoft.com/office/powerpoint/2010/main" val="77869976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9" name="타원 8">
            <a:extLst>
              <a:ext uri="{FF2B5EF4-FFF2-40B4-BE49-F238E27FC236}">
                <a16:creationId xmlns:a16="http://schemas.microsoft.com/office/drawing/2014/main" id="{CC9FBD17-7A38-42BF-8759-50411D0DFFD1}"/>
              </a:ext>
            </a:extLst>
          </p:cNvPr>
          <p:cNvSpPr/>
          <p:nvPr/>
        </p:nvSpPr>
        <p:spPr>
          <a:xfrm>
            <a:off x="5212922" y="2729269"/>
            <a:ext cx="1766155" cy="1766155"/>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20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pic>
        <p:nvPicPr>
          <p:cNvPr id="4" name="62페이지">
            <a:hlinkClick r:id="" action="ppaction://media"/>
            <a:extLst>
              <a:ext uri="{FF2B5EF4-FFF2-40B4-BE49-F238E27FC236}">
                <a16:creationId xmlns:a16="http://schemas.microsoft.com/office/drawing/2014/main" id="{AF22AD41-D946-416C-9949-71D695AA8ED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7375" y="3225800"/>
            <a:ext cx="406400" cy="406400"/>
          </a:xfrm>
          <a:prstGeom prst="rect">
            <a:avLst/>
          </a:prstGeom>
        </p:spPr>
      </p:pic>
    </p:spTree>
    <p:extLst>
      <p:ext uri="{BB962C8B-B14F-4D97-AF65-F5344CB8AC3E}">
        <p14:creationId xmlns:p14="http://schemas.microsoft.com/office/powerpoint/2010/main" val="1439400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7"/>
            <a:ext cx="714939"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⑤</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수정</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0AE552A8-4811-4FC6-A520-ECA6C248599E}"/>
              </a:ext>
            </a:extLst>
          </p:cNvPr>
          <p:cNvSpPr txBox="1"/>
          <p:nvPr/>
        </p:nvSpPr>
        <p:spPr>
          <a:xfrm>
            <a:off x="2320762" y="1647616"/>
            <a:ext cx="7551746"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 공개 의무가 있는 오픈소스는 제거하거나 다른 오픈소스로 대체하고</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필요 시 상용 라이선스를 구매하기도 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8" name="TextBox 7">
            <a:extLst>
              <a:ext uri="{FF2B5EF4-FFF2-40B4-BE49-F238E27FC236}">
                <a16:creationId xmlns:a16="http://schemas.microsoft.com/office/drawing/2014/main" id="{E5AA0A0C-2CFE-40AE-B4AD-061CFB2E003D}"/>
              </a:ext>
            </a:extLst>
          </p:cNvPr>
          <p:cNvSpPr txBox="1"/>
          <p:nvPr/>
        </p:nvSpPr>
        <p:spPr>
          <a:xfrm>
            <a:off x="5544024" y="3153096"/>
            <a:ext cx="3520194" cy="278410"/>
          </a:xfrm>
          <a:prstGeom prst="rect">
            <a:avLst/>
          </a:prstGeom>
          <a:noFill/>
        </p:spPr>
        <p:txBody>
          <a:bodyPr wrap="none" lIns="0" tIns="0" rIns="0" bIns="0" rtlCol="0" anchor="t">
            <a:spAutoFit/>
          </a:bodyPr>
          <a:lstStyle/>
          <a:p>
            <a:pPr>
              <a:lnSpc>
                <a:spcPct val="120000"/>
              </a:lnSpc>
            </a:pP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다른 오픈소스로 대체 또는 상용 라이선스 구매</a:t>
            </a:r>
            <a:endPar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6B95F0B6-69E0-46E5-92BC-87089F3BC533}"/>
              </a:ext>
            </a:extLst>
          </p:cNvPr>
          <p:cNvSpPr txBox="1"/>
          <p:nvPr/>
        </p:nvSpPr>
        <p:spPr>
          <a:xfrm>
            <a:off x="5544024" y="4332229"/>
            <a:ext cx="2503891" cy="278410"/>
          </a:xfrm>
          <a:prstGeom prst="rect">
            <a:avLst/>
          </a:prstGeom>
          <a:noFill/>
        </p:spPr>
        <p:txBody>
          <a:bodyPr wrap="none" lIns="0" tIns="0" rIns="0" bIns="0" rtlCol="0" anchor="t">
            <a:spAutoFit/>
          </a:bodyPr>
          <a:lstStyle/>
          <a:p>
            <a:pPr>
              <a:lnSpc>
                <a:spcPct val="120000"/>
              </a:lnSpc>
            </a:pPr>
            <a:r>
              <a:rPr lang="en-US" altLang="ko-KR"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Dynamic Linking </a:t>
            </a: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방식으로 변경</a:t>
            </a:r>
          </a:p>
        </p:txBody>
      </p:sp>
      <p:sp>
        <p:nvSpPr>
          <p:cNvPr id="10" name="TextBox 9">
            <a:extLst>
              <a:ext uri="{FF2B5EF4-FFF2-40B4-BE49-F238E27FC236}">
                <a16:creationId xmlns:a16="http://schemas.microsoft.com/office/drawing/2014/main" id="{E84196C7-5E87-45B5-B336-B536748DF895}"/>
              </a:ext>
            </a:extLst>
          </p:cNvPr>
          <p:cNvSpPr txBox="1"/>
          <p:nvPr/>
        </p:nvSpPr>
        <p:spPr>
          <a:xfrm>
            <a:off x="5544023" y="5481798"/>
            <a:ext cx="3173946" cy="278410"/>
          </a:xfrm>
          <a:prstGeom prst="rect">
            <a:avLst/>
          </a:prstGeom>
          <a:noFill/>
        </p:spPr>
        <p:txBody>
          <a:bodyPr wrap="none" lIns="0" tIns="0" rIns="0" bIns="0" rtlCol="0" anchor="t">
            <a:spAutoFit/>
          </a:bodyPr>
          <a:lstStyle/>
          <a:p>
            <a:pPr>
              <a:lnSpc>
                <a:spcPct val="120000"/>
              </a:lnSpc>
            </a:pPr>
            <a:r>
              <a:rPr lang="ko-KR" altLang="en-US" sz="16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상용 폰트 구매 또는 오픈소스 폰트로 대체</a:t>
            </a:r>
          </a:p>
        </p:txBody>
      </p:sp>
      <p:sp>
        <p:nvSpPr>
          <p:cNvPr id="13" name="타원 12">
            <a:extLst>
              <a:ext uri="{FF2B5EF4-FFF2-40B4-BE49-F238E27FC236}">
                <a16:creationId xmlns:a16="http://schemas.microsoft.com/office/drawing/2014/main" id="{7378CA48-F99E-4202-89CE-7E58E542220E}"/>
              </a:ext>
            </a:extLst>
          </p:cNvPr>
          <p:cNvSpPr/>
          <p:nvPr/>
        </p:nvSpPr>
        <p:spPr>
          <a:xfrm>
            <a:off x="3041556" y="2803371"/>
            <a:ext cx="1010689" cy="101068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AGPL</a:t>
            </a:r>
            <a:endParaRPr lang="ko-KR" altLang="en-US" sz="16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4" name="타원 13">
            <a:extLst>
              <a:ext uri="{FF2B5EF4-FFF2-40B4-BE49-F238E27FC236}">
                <a16:creationId xmlns:a16="http://schemas.microsoft.com/office/drawing/2014/main" id="{FD71ADF1-1727-4187-A423-C1219A424522}"/>
              </a:ext>
            </a:extLst>
          </p:cNvPr>
          <p:cNvSpPr/>
          <p:nvPr/>
        </p:nvSpPr>
        <p:spPr>
          <a:xfrm>
            <a:off x="4149761" y="2804471"/>
            <a:ext cx="1009589" cy="1009589"/>
          </a:xfrm>
          <a:prstGeom prst="ellipse">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rPr>
              <a:t>GPL</a:t>
            </a:r>
            <a:endParaRPr lang="ko-KR" altLang="en-US" sz="1600">
              <a:ln>
                <a:solidFill>
                  <a:schemeClr val="accent1">
                    <a:shade val="50000"/>
                    <a:alpha val="0"/>
                  </a:schemeClr>
                </a:solidFill>
              </a:ln>
              <a:solidFill>
                <a:schemeClr val="tx1"/>
              </a:solidFill>
              <a:latin typeface="나눔스퀘어 Bold" panose="020B0600000101010101" pitchFamily="50" charset="-127"/>
              <a:ea typeface="나눔스퀘어 Bold" panose="020B0600000101010101" pitchFamily="50" charset="-127"/>
            </a:endParaRPr>
          </a:p>
        </p:txBody>
      </p:sp>
      <p:sp>
        <p:nvSpPr>
          <p:cNvPr id="15" name="타원 14">
            <a:extLst>
              <a:ext uri="{FF2B5EF4-FFF2-40B4-BE49-F238E27FC236}">
                <a16:creationId xmlns:a16="http://schemas.microsoft.com/office/drawing/2014/main" id="{AC908752-00E1-4E9E-A2FE-F38A5B890D83}"/>
              </a:ext>
            </a:extLst>
          </p:cNvPr>
          <p:cNvSpPr/>
          <p:nvPr/>
        </p:nvSpPr>
        <p:spPr>
          <a:xfrm>
            <a:off x="3644416" y="3974387"/>
            <a:ext cx="1010689" cy="1010689"/>
          </a:xfrm>
          <a:prstGeom prst="ellipse">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rPr>
              <a:t>LGPL</a:t>
            </a:r>
            <a:endPar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sp>
        <p:nvSpPr>
          <p:cNvPr id="16" name="타원 15">
            <a:extLst>
              <a:ext uri="{FF2B5EF4-FFF2-40B4-BE49-F238E27FC236}">
                <a16:creationId xmlns:a16="http://schemas.microsoft.com/office/drawing/2014/main" id="{ED428A80-197A-4E00-ABC4-4DA0FBC80BDA}"/>
              </a:ext>
            </a:extLst>
          </p:cNvPr>
          <p:cNvSpPr/>
          <p:nvPr/>
        </p:nvSpPr>
        <p:spPr>
          <a:xfrm>
            <a:off x="3643866" y="5145403"/>
            <a:ext cx="1010689" cy="1010689"/>
          </a:xfrm>
          <a:prstGeom prst="ellipse">
            <a:avLst/>
          </a:prstGeom>
          <a:solidFill>
            <a:srgbClr val="A98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상용</a:t>
            </a:r>
            <a:endPar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폰트</a:t>
            </a:r>
          </a:p>
        </p:txBody>
      </p:sp>
      <p:graphicFrame>
        <p:nvGraphicFramePr>
          <p:cNvPr id="12" name="표 2">
            <a:extLst>
              <a:ext uri="{FF2B5EF4-FFF2-40B4-BE49-F238E27FC236}">
                <a16:creationId xmlns:a16="http://schemas.microsoft.com/office/drawing/2014/main" id="{768D335C-68AA-4AF9-B7ED-FFC7245DBCAF}"/>
              </a:ext>
            </a:extLst>
          </p:cNvPr>
          <p:cNvGraphicFramePr>
            <a:graphicFrameLocks noGrp="1"/>
          </p:cNvGraphicFramePr>
          <p:nvPr>
            <p:extLst>
              <p:ext uri="{D42A27DB-BD31-4B8C-83A1-F6EECF244321}">
                <p14:modId xmlns:p14="http://schemas.microsoft.com/office/powerpoint/2010/main" val="190719164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4" name="63페이지">
            <a:hlinkClick r:id="" action="ppaction://media"/>
            <a:extLst>
              <a:ext uri="{FF2B5EF4-FFF2-40B4-BE49-F238E27FC236}">
                <a16:creationId xmlns:a16="http://schemas.microsoft.com/office/drawing/2014/main" id="{EA2B6347-F136-4989-BD81-BA80E29F21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92125" y="3222625"/>
            <a:ext cx="406400" cy="406400"/>
          </a:xfrm>
          <a:prstGeom prst="rect">
            <a:avLst/>
          </a:prstGeom>
        </p:spPr>
      </p:pic>
    </p:spTree>
    <p:extLst>
      <p:ext uri="{BB962C8B-B14F-4D97-AF65-F5344CB8AC3E}">
        <p14:creationId xmlns:p14="http://schemas.microsoft.com/office/powerpoint/2010/main" val="82480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0024E2-FA89-4C5E-AE76-8EB82A72FE02}"/>
              </a:ext>
            </a:extLst>
          </p:cNvPr>
          <p:cNvSpPr txBox="1"/>
          <p:nvPr/>
        </p:nvSpPr>
        <p:spPr>
          <a:xfrm>
            <a:off x="339160" y="1108328"/>
            <a:ext cx="714939"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⑤</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등록</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4" name="TextBox 3">
            <a:extLst>
              <a:ext uri="{FF2B5EF4-FFF2-40B4-BE49-F238E27FC236}">
                <a16:creationId xmlns:a16="http://schemas.microsoft.com/office/drawing/2014/main" id="{1B9C8314-DA1C-428B-BF9E-088F8C828F5A}"/>
              </a:ext>
            </a:extLst>
          </p:cNvPr>
          <p:cNvSpPr txBox="1"/>
          <p:nvPr/>
        </p:nvSpPr>
        <p:spPr>
          <a:xfrm>
            <a:off x="2016174" y="1647617"/>
            <a:ext cx="8160888"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모든 이슈가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clear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되면 오픈소스 사용목록을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BOM(Bills of Material)</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에 등록합니다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p:txBody>
      </p:sp>
      <p:sp>
        <p:nvSpPr>
          <p:cNvPr id="5" name="모서리가 둥근 직사각형 17">
            <a:extLst>
              <a:ext uri="{FF2B5EF4-FFF2-40B4-BE49-F238E27FC236}">
                <a16:creationId xmlns:a16="http://schemas.microsoft.com/office/drawing/2014/main" id="{FDABD873-5755-44F5-B4A3-16AB20781F8F}"/>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회사의 </a:t>
            </a:r>
            <a:r>
              <a:rPr lang="en-US" altLang="ko-KR" sz="1600" b="1" spc="-100">
                <a:solidFill>
                  <a:srgbClr val="00B050"/>
                </a:solidFill>
                <a:latin typeface="나눔스퀘어 Bold" panose="020B0600000101010101" pitchFamily="50" charset="-127"/>
                <a:ea typeface="나눔스퀘어 Bold" panose="020B0600000101010101" pitchFamily="50" charset="-127"/>
              </a:rPr>
              <a:t>BOM</a:t>
            </a:r>
            <a:r>
              <a:rPr lang="ko-KR" altLang="en-US" sz="1600" b="1" spc="-100">
                <a:solidFill>
                  <a:srgbClr val="00B050"/>
                </a:solidFill>
                <a:latin typeface="나눔스퀘어 Bold" panose="020B0600000101010101" pitchFamily="50" charset="-127"/>
                <a:ea typeface="나눔스퀘어 Bold" panose="020B0600000101010101" pitchFamily="50" charset="-127"/>
              </a:rPr>
              <a:t> 관리 도구</a:t>
            </a:r>
            <a:r>
              <a:rPr lang="en-US" altLang="ko-KR" sz="1600" b="1" spc="-100">
                <a:solidFill>
                  <a:srgbClr val="00B050"/>
                </a:solidFill>
                <a:latin typeface="나눔스퀘어 Bold" panose="020B0600000101010101" pitchFamily="50" charset="-127"/>
                <a:ea typeface="나눔스퀘어 Bold" panose="020B0600000101010101" pitchFamily="50" charset="-127"/>
              </a:rPr>
              <a:t> </a:t>
            </a:r>
          </a:p>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스크린샷을 삽입하세요</a:t>
            </a:r>
          </a:p>
        </p:txBody>
      </p:sp>
      <p:graphicFrame>
        <p:nvGraphicFramePr>
          <p:cNvPr id="3" name="표 2">
            <a:extLst>
              <a:ext uri="{FF2B5EF4-FFF2-40B4-BE49-F238E27FC236}">
                <a16:creationId xmlns:a16="http://schemas.microsoft.com/office/drawing/2014/main" id="{B024CE4D-9DDF-41BB-94D5-CB18FEB397C2}"/>
              </a:ext>
            </a:extLst>
          </p:cNvPr>
          <p:cNvGraphicFramePr>
            <a:graphicFrameLocks noGrp="1"/>
          </p:cNvGraphicFramePr>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7" name="61페이지">
            <a:hlinkClick r:id="" action="ppaction://media"/>
            <a:extLst>
              <a:ext uri="{FF2B5EF4-FFF2-40B4-BE49-F238E27FC236}">
                <a16:creationId xmlns:a16="http://schemas.microsoft.com/office/drawing/2014/main" id="{B1A589C4-A762-4180-9E05-CD0683DA0D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1500" y="3171825"/>
            <a:ext cx="406400" cy="406400"/>
          </a:xfrm>
          <a:prstGeom prst="rect">
            <a:avLst/>
          </a:prstGeom>
        </p:spPr>
      </p:pic>
    </p:spTree>
    <p:extLst>
      <p:ext uri="{BB962C8B-B14F-4D97-AF65-F5344CB8AC3E}">
        <p14:creationId xmlns:p14="http://schemas.microsoft.com/office/powerpoint/2010/main" val="7319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720585F-87C0-4F7D-991B-74D8F2923991}"/>
              </a:ext>
            </a:extLst>
          </p:cNvPr>
          <p:cNvSpPr/>
          <p:nvPr/>
        </p:nvSpPr>
        <p:spPr>
          <a:xfrm>
            <a:off x="4445311" y="2368855"/>
            <a:ext cx="1880293" cy="2573752"/>
          </a:xfrm>
          <a:prstGeom prst="rect">
            <a:avLst/>
          </a:prstGeom>
          <a:solidFill>
            <a:schemeClr val="tx1">
              <a:lumMod val="50000"/>
              <a:lumOff val="50000"/>
            </a:scheme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a:lnSpc>
                <a:spcPct val="120000"/>
              </a:lnSpc>
            </a:pPr>
            <a:r>
              <a:rPr lang="en-US" altLang="ko-KR" sz="9600" b="1" spc="-100">
                <a:ln w="0">
                  <a:solidFill>
                    <a:prstClr val="black">
                      <a:alpha val="0"/>
                    </a:prstClr>
                  </a:solidFill>
                </a:ln>
                <a:solidFill>
                  <a:schemeClr val="bg1"/>
                </a:solidFill>
                <a:latin typeface="나눔스퀘어 Bold" panose="020B0600000101010101" pitchFamily="50" charset="-127"/>
                <a:ea typeface="나눔스퀘어 Bold" panose="020B0600000101010101" pitchFamily="50" charset="-127"/>
              </a:rPr>
              <a:t>A</a:t>
            </a:r>
          </a:p>
        </p:txBody>
      </p:sp>
      <p:sp>
        <p:nvSpPr>
          <p:cNvPr id="3" name="직사각형 2">
            <a:extLst>
              <a:ext uri="{FF2B5EF4-FFF2-40B4-BE49-F238E27FC236}">
                <a16:creationId xmlns:a16="http://schemas.microsoft.com/office/drawing/2014/main" id="{F6FF8065-97AB-4614-BF22-9272B2D24C4A}"/>
              </a:ext>
            </a:extLst>
          </p:cNvPr>
          <p:cNvSpPr/>
          <p:nvPr/>
        </p:nvSpPr>
        <p:spPr>
          <a:xfrm>
            <a:off x="5880953" y="3655731"/>
            <a:ext cx="1880293" cy="2573752"/>
          </a:xfrm>
          <a:prstGeom prst="rect">
            <a:avLst/>
          </a:prstGeom>
          <a:solidFill>
            <a:schemeClr val="tx1">
              <a:lumMod val="50000"/>
              <a:lumOff val="50000"/>
            </a:scheme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a:lnSpc>
                <a:spcPct val="120000"/>
              </a:lnSpc>
            </a:pPr>
            <a:r>
              <a:rPr lang="en-US" altLang="ko-KR" sz="9600" b="1" spc="-100">
                <a:ln w="0">
                  <a:solidFill>
                    <a:prstClr val="black">
                      <a:alpha val="0"/>
                    </a:prstClr>
                  </a:solidFill>
                </a:ln>
                <a:solidFill>
                  <a:schemeClr val="bg1"/>
                </a:solidFill>
                <a:latin typeface="나눔스퀘어 Bold" panose="020B0600000101010101" pitchFamily="50" charset="-127"/>
                <a:ea typeface="나눔스퀘어 Bold" panose="020B0600000101010101" pitchFamily="50" charset="-127"/>
              </a:rPr>
              <a:t>B</a:t>
            </a:r>
          </a:p>
        </p:txBody>
      </p:sp>
      <p:sp>
        <p:nvSpPr>
          <p:cNvPr id="4" name="화살표: 위쪽 3">
            <a:extLst>
              <a:ext uri="{FF2B5EF4-FFF2-40B4-BE49-F238E27FC236}">
                <a16:creationId xmlns:a16="http://schemas.microsoft.com/office/drawing/2014/main" id="{786867CD-9CAA-496C-BBF7-834A9CF3E995}"/>
              </a:ext>
            </a:extLst>
          </p:cNvPr>
          <p:cNvSpPr/>
          <p:nvPr/>
        </p:nvSpPr>
        <p:spPr>
          <a:xfrm rot="9141613">
            <a:off x="5725424" y="2171608"/>
            <a:ext cx="1475509" cy="2042268"/>
          </a:xfrm>
          <a:prstGeom prst="upArrow">
            <a:avLst/>
          </a:prstGeom>
          <a:solidFill>
            <a:srgbClr val="A1EF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00">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BAB4A47D-510F-477A-99D4-A41A45C5E635}"/>
              </a:ext>
            </a:extLst>
          </p:cNvPr>
          <p:cNvSpPr txBox="1"/>
          <p:nvPr/>
        </p:nvSpPr>
        <p:spPr>
          <a:xfrm>
            <a:off x="339160" y="1108328"/>
            <a:ext cx="936154"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⑦</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재검증</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A7AC3BDD-3E47-4E7B-AF96-2F6E6DB1A71E}"/>
              </a:ext>
            </a:extLst>
          </p:cNvPr>
          <p:cNvSpPr txBox="1"/>
          <p:nvPr/>
        </p:nvSpPr>
        <p:spPr>
          <a:xfrm>
            <a:off x="1878315" y="1647617"/>
            <a:ext cx="8436605"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프로젝트 구성이나 라이브러리 의존도가 변경되는 경우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 재검증이 필요합니다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10" name="표 2">
            <a:extLst>
              <a:ext uri="{FF2B5EF4-FFF2-40B4-BE49-F238E27FC236}">
                <a16:creationId xmlns:a16="http://schemas.microsoft.com/office/drawing/2014/main" id="{C6F87D5F-D4AC-4B59-9F3E-EA91FB56CF1B}"/>
              </a:ext>
            </a:extLst>
          </p:cNvPr>
          <p:cNvGraphicFramePr>
            <a:graphicFrameLocks noGrp="1"/>
          </p:cNvGraphicFramePr>
          <p:nvPr>
            <p:extLst>
              <p:ext uri="{D42A27DB-BD31-4B8C-83A1-F6EECF244321}">
                <p14:modId xmlns:p14="http://schemas.microsoft.com/office/powerpoint/2010/main" val="2132044610"/>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5" name="65페이지">
            <a:hlinkClick r:id="" action="ppaction://media"/>
            <a:extLst>
              <a:ext uri="{FF2B5EF4-FFF2-40B4-BE49-F238E27FC236}">
                <a16:creationId xmlns:a16="http://schemas.microsoft.com/office/drawing/2014/main" id="{7C8FD114-140C-4354-9F7C-4777065F56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1825" y="3178175"/>
            <a:ext cx="406400" cy="406400"/>
          </a:xfrm>
          <a:prstGeom prst="rect">
            <a:avLst/>
          </a:prstGeom>
        </p:spPr>
      </p:pic>
    </p:spTree>
    <p:extLst>
      <p:ext uri="{BB962C8B-B14F-4D97-AF65-F5344CB8AC3E}">
        <p14:creationId xmlns:p14="http://schemas.microsoft.com/office/powerpoint/2010/main" val="302395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직선 연결선 3">
            <a:extLst>
              <a:ext uri="{FF2B5EF4-FFF2-40B4-BE49-F238E27FC236}">
                <a16:creationId xmlns:a16="http://schemas.microsoft.com/office/drawing/2014/main" id="{B13730A3-E8A5-4B78-91F2-D203BF3B9817}"/>
              </a:ext>
            </a:extLst>
          </p:cNvPr>
          <p:cNvCxnSpPr>
            <a:cxnSpLocks/>
          </p:cNvCxnSpPr>
          <p:nvPr/>
        </p:nvCxnSpPr>
        <p:spPr>
          <a:xfrm>
            <a:off x="471293" y="2327250"/>
            <a:ext cx="1753721" cy="0"/>
          </a:xfrm>
          <a:prstGeom prst="line">
            <a:avLst/>
          </a:prstGeom>
          <a:ln w="22225">
            <a:solidFill>
              <a:srgbClr val="6699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CE575E9-0D9A-4F6B-9081-CA60CB0481CE}"/>
              </a:ext>
            </a:extLst>
          </p:cNvPr>
          <p:cNvSpPr txBox="1"/>
          <p:nvPr/>
        </p:nvSpPr>
        <p:spPr>
          <a:xfrm>
            <a:off x="1107702" y="1997415"/>
            <a:ext cx="480901" cy="243593"/>
          </a:xfrm>
          <a:prstGeom prst="rect">
            <a:avLst/>
          </a:prstGeom>
          <a:noFill/>
        </p:spPr>
        <p:txBody>
          <a:bodyPr wrap="none" lIns="0" tIns="0" rIns="0" bIns="0" rtlCol="0" anchor="ctr">
            <a:spAutoFit/>
          </a:bodyPr>
          <a:lstStyle/>
          <a:p>
            <a:pPr algn="ctr">
              <a:lnSpc>
                <a:spcPct val="120000"/>
              </a:lnSpc>
            </a:pPr>
            <a:r>
              <a:rPr lang="en-US" altLang="ko-KR"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부서 </a:t>
            </a:r>
            <a:r>
              <a:rPr lang="en-US" altLang="ko-KR"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endParaRPr lang="ko-KR" altLang="en-US"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cxnSp>
        <p:nvCxnSpPr>
          <p:cNvPr id="6" name="직선 연결선 5">
            <a:extLst>
              <a:ext uri="{FF2B5EF4-FFF2-40B4-BE49-F238E27FC236}">
                <a16:creationId xmlns:a16="http://schemas.microsoft.com/office/drawing/2014/main" id="{5E5206F5-86B5-4446-9792-8DB5ECA2D2C5}"/>
              </a:ext>
            </a:extLst>
          </p:cNvPr>
          <p:cNvCxnSpPr>
            <a:cxnSpLocks/>
          </p:cNvCxnSpPr>
          <p:nvPr/>
        </p:nvCxnSpPr>
        <p:spPr>
          <a:xfrm>
            <a:off x="2461846" y="2327250"/>
            <a:ext cx="9271830" cy="0"/>
          </a:xfrm>
          <a:prstGeom prst="line">
            <a:avLst/>
          </a:prstGeom>
          <a:ln w="22225">
            <a:solidFill>
              <a:srgbClr val="6699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5D3C782-8F23-4B77-AA18-DC16BD1EB0F6}"/>
              </a:ext>
            </a:extLst>
          </p:cNvPr>
          <p:cNvSpPr txBox="1"/>
          <p:nvPr/>
        </p:nvSpPr>
        <p:spPr>
          <a:xfrm>
            <a:off x="6295149" y="1997415"/>
            <a:ext cx="1814599" cy="243593"/>
          </a:xfrm>
          <a:prstGeom prst="rect">
            <a:avLst/>
          </a:prstGeom>
          <a:noFill/>
        </p:spPr>
        <p:txBody>
          <a:bodyPr wrap="none" lIns="0" tIns="0" rIns="0" bIns="0" rtlCol="0" anchor="ctr">
            <a:spAutoFit/>
          </a:bodyPr>
          <a:lstStyle/>
          <a:p>
            <a:pPr algn="ctr">
              <a:lnSpc>
                <a:spcPct val="120000"/>
              </a:lnSpc>
            </a:pPr>
            <a:r>
              <a:rPr lang="en-US" altLang="ko-KR"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a:t>
            </a:r>
            <a:r>
              <a:rPr lang="ko-KR" altLang="en-US"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고지문 작성 및 게시 절차 </a:t>
            </a:r>
            <a:r>
              <a:rPr lang="en-US" altLang="ko-KR"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endParaRPr lang="ko-KR" altLang="en-US" sz="1400" b="1"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sp>
        <p:nvSpPr>
          <p:cNvPr id="9" name="직사각형 8">
            <a:extLst>
              <a:ext uri="{FF2B5EF4-FFF2-40B4-BE49-F238E27FC236}">
                <a16:creationId xmlns:a16="http://schemas.microsoft.com/office/drawing/2014/main" id="{46C1584A-E927-469A-AC6F-761C4D196B5F}"/>
              </a:ext>
            </a:extLst>
          </p:cNvPr>
          <p:cNvSpPr/>
          <p:nvPr/>
        </p:nvSpPr>
        <p:spPr>
          <a:xfrm>
            <a:off x="471295" y="2432878"/>
            <a:ext cx="1753720"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오픈소스 담당부서</a:t>
            </a:r>
            <a:endParaRPr lang="en-US" altLang="ko-KR" sz="1400" kern="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0" name="직사각형 9">
            <a:extLst>
              <a:ext uri="{FF2B5EF4-FFF2-40B4-BE49-F238E27FC236}">
                <a16:creationId xmlns:a16="http://schemas.microsoft.com/office/drawing/2014/main" id="{733339B0-AEB0-4274-9C94-8313C6EA3AD0}"/>
              </a:ext>
            </a:extLst>
          </p:cNvPr>
          <p:cNvSpPr/>
          <p:nvPr/>
        </p:nvSpPr>
        <p:spPr>
          <a:xfrm>
            <a:off x="471295" y="3428879"/>
            <a:ext cx="1753720"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법무 부서</a:t>
            </a:r>
            <a:endParaRPr lang="en-US" altLang="ko-KR" sz="1400" kern="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1" name="직사각형 10">
            <a:extLst>
              <a:ext uri="{FF2B5EF4-FFF2-40B4-BE49-F238E27FC236}">
                <a16:creationId xmlns:a16="http://schemas.microsoft.com/office/drawing/2014/main" id="{6EDEC66F-5D8E-49FE-BAEF-3DED0B3BE2E0}"/>
              </a:ext>
            </a:extLst>
          </p:cNvPr>
          <p:cNvSpPr/>
          <p:nvPr/>
        </p:nvSpPr>
        <p:spPr>
          <a:xfrm>
            <a:off x="471294" y="5420882"/>
            <a:ext cx="1753720"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개발 부서</a:t>
            </a:r>
            <a:endParaRPr lang="en-US" altLang="ko-KR" sz="1400" kern="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12" name="직사각형 11">
            <a:extLst>
              <a:ext uri="{FF2B5EF4-FFF2-40B4-BE49-F238E27FC236}">
                <a16:creationId xmlns:a16="http://schemas.microsoft.com/office/drawing/2014/main" id="{560CDE57-0190-46FC-9A9D-7131F6C8D008}"/>
              </a:ext>
            </a:extLst>
          </p:cNvPr>
          <p:cNvSpPr/>
          <p:nvPr/>
        </p:nvSpPr>
        <p:spPr>
          <a:xfrm>
            <a:off x="471293" y="4424881"/>
            <a:ext cx="1753721" cy="620897"/>
          </a:xfrm>
          <a:prstGeom prst="rect">
            <a:avLst/>
          </a:prstGeom>
          <a:solidFill>
            <a:srgbClr val="6699FF"/>
          </a:solidFill>
          <a:ln w="3175" cap="flat" cmpd="sng" algn="ctr">
            <a:noFill/>
            <a:prstDash val="solid"/>
          </a:ln>
          <a:effectLst/>
        </p:spPr>
        <p:txBody>
          <a:bodyPr wrap="none" rtlCol="0" anchor="ctr"/>
          <a:lstStyle/>
          <a:p>
            <a:pPr algn="ctr" defTabSz="914400" latinLnBrk="0">
              <a:lnSpc>
                <a:spcPct val="110000"/>
              </a:lnSpc>
            </a:pPr>
            <a:r>
              <a:rPr lang="ko-KR" altLang="en-US" sz="1400" kern="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rPr>
              <a:t>플랫폼 담당 부서</a:t>
            </a:r>
            <a:endParaRPr lang="en-US" altLang="ko-KR" sz="1400" kern="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cs typeface="Calibri" panose="020F0502020204030204" pitchFamily="34" charset="0"/>
            </a:endParaRPr>
          </a:p>
        </p:txBody>
      </p:sp>
      <p:sp>
        <p:nvSpPr>
          <p:cNvPr id="3" name="모서리가 둥근 직사각형 43">
            <a:extLst>
              <a:ext uri="{FF2B5EF4-FFF2-40B4-BE49-F238E27FC236}">
                <a16:creationId xmlns:a16="http://schemas.microsoft.com/office/drawing/2014/main" id="{F0BBEA6D-4173-4D60-8E89-98CBD802D034}"/>
              </a:ext>
            </a:extLst>
          </p:cNvPr>
          <p:cNvSpPr/>
          <p:nvPr/>
        </p:nvSpPr>
        <p:spPr>
          <a:xfrm>
            <a:off x="2461846" y="2432890"/>
            <a:ext cx="1533547" cy="620897"/>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alpha val="0"/>
                    </a:schemeClr>
                  </a:solidFill>
                </a:ln>
                <a:latin typeface="나눔스퀘어 Bold" panose="020B0600000101010101" pitchFamily="50" charset="-127"/>
                <a:ea typeface="나눔스퀘어 Bold" panose="020B0600000101010101" pitchFamily="50" charset="-127"/>
              </a:rPr>
              <a:t>고지문 초안 작성</a:t>
            </a:r>
            <a:endParaRPr lang="en-US" altLang="ko-KR" sz="1400" spc="-10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8" name="모서리가 둥근 직사각형 95">
            <a:extLst>
              <a:ext uri="{FF2B5EF4-FFF2-40B4-BE49-F238E27FC236}">
                <a16:creationId xmlns:a16="http://schemas.microsoft.com/office/drawing/2014/main" id="{4F502304-8C29-463F-AE05-5B2BAFFE174C}"/>
              </a:ext>
            </a:extLst>
          </p:cNvPr>
          <p:cNvSpPr/>
          <p:nvPr/>
        </p:nvSpPr>
        <p:spPr>
          <a:xfrm>
            <a:off x="4011959" y="3428871"/>
            <a:ext cx="1533547" cy="620897"/>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alpha val="0"/>
                    </a:schemeClr>
                  </a:solidFill>
                </a:ln>
                <a:latin typeface="나눔스퀘어 Bold" panose="020B0600000101010101" pitchFamily="50" charset="-127"/>
                <a:ea typeface="나눔스퀘어 Bold" panose="020B0600000101010101" pitchFamily="50" charset="-127"/>
              </a:rPr>
              <a:t>고지문 검토 및 확정</a:t>
            </a:r>
            <a:endParaRPr lang="en-US" altLang="ko-KR" sz="1400" spc="-10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3" name="모서리가 둥근 직사각형 95">
            <a:extLst>
              <a:ext uri="{FF2B5EF4-FFF2-40B4-BE49-F238E27FC236}">
                <a16:creationId xmlns:a16="http://schemas.microsoft.com/office/drawing/2014/main" id="{4026E288-2FF7-42BF-B590-E9AEAC12EE4F}"/>
              </a:ext>
            </a:extLst>
          </p:cNvPr>
          <p:cNvSpPr/>
          <p:nvPr/>
        </p:nvSpPr>
        <p:spPr>
          <a:xfrm>
            <a:off x="5552670" y="4424881"/>
            <a:ext cx="1533547" cy="620893"/>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alpha val="0"/>
                    </a:schemeClr>
                  </a:solidFill>
                </a:ln>
                <a:latin typeface="나눔스퀘어 Bold" panose="020B0600000101010101" pitchFamily="50" charset="-127"/>
                <a:ea typeface="나눔스퀘어 Bold" panose="020B0600000101010101" pitchFamily="50" charset="-127"/>
              </a:rPr>
              <a:t>웹 고지문 작성</a:t>
            </a:r>
            <a:endParaRPr lang="en-US" altLang="ko-KR" sz="1400" spc="-10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4" name="모서리가 둥근 직사각형 95">
            <a:extLst>
              <a:ext uri="{FF2B5EF4-FFF2-40B4-BE49-F238E27FC236}">
                <a16:creationId xmlns:a16="http://schemas.microsoft.com/office/drawing/2014/main" id="{599EBC71-625D-4B31-900B-FB038DBF274A}"/>
              </a:ext>
            </a:extLst>
          </p:cNvPr>
          <p:cNvSpPr/>
          <p:nvPr/>
        </p:nvSpPr>
        <p:spPr>
          <a:xfrm>
            <a:off x="7082686" y="2432882"/>
            <a:ext cx="1533547" cy="620893"/>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alpha val="0"/>
                    </a:schemeClr>
                  </a:solidFill>
                </a:ln>
                <a:latin typeface="나눔스퀘어 Bold" panose="020B0600000101010101" pitchFamily="50" charset="-127"/>
                <a:ea typeface="나눔스퀘어 Bold" panose="020B0600000101010101" pitchFamily="50" charset="-127"/>
              </a:rPr>
              <a:t>고지문 </a:t>
            </a:r>
            <a:endParaRPr lang="en-US" altLang="ko-KR" sz="1400" spc="-100">
              <a:ln>
                <a:solidFill>
                  <a:schemeClr val="accent1">
                    <a:alpha val="0"/>
                  </a:schemeClr>
                </a:solidFill>
              </a:ln>
              <a:latin typeface="나눔스퀘어 Bold" panose="020B0600000101010101" pitchFamily="50" charset="-127"/>
              <a:ea typeface="나눔스퀘어 Bold" panose="020B0600000101010101" pitchFamily="50" charset="-127"/>
            </a:endParaRPr>
          </a:p>
          <a:p>
            <a:pPr algn="ctr"/>
            <a:r>
              <a:rPr lang="ko-KR" altLang="en-US" sz="1400" spc="-100">
                <a:ln>
                  <a:solidFill>
                    <a:schemeClr val="accent1">
                      <a:alpha val="0"/>
                    </a:schemeClr>
                  </a:solidFill>
                </a:ln>
                <a:latin typeface="나눔스퀘어 Bold" panose="020B0600000101010101" pitchFamily="50" charset="-127"/>
                <a:ea typeface="나눔스퀘어 Bold" panose="020B0600000101010101" pitchFamily="50" charset="-127"/>
              </a:rPr>
              <a:t>최종 확인</a:t>
            </a:r>
            <a:endParaRPr lang="en-US" altLang="ko-KR" sz="1400" spc="-10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5" name="모서리가 둥근 직사각형 95">
            <a:extLst>
              <a:ext uri="{FF2B5EF4-FFF2-40B4-BE49-F238E27FC236}">
                <a16:creationId xmlns:a16="http://schemas.microsoft.com/office/drawing/2014/main" id="{55C7806B-BCEE-4081-8625-2F69241B1A74}"/>
              </a:ext>
            </a:extLst>
          </p:cNvPr>
          <p:cNvSpPr/>
          <p:nvPr/>
        </p:nvSpPr>
        <p:spPr>
          <a:xfrm>
            <a:off x="8662304" y="5420882"/>
            <a:ext cx="1533547" cy="620893"/>
          </a:xfrm>
          <a:prstGeom prst="roundRect">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alpha val="0"/>
                    </a:schemeClr>
                  </a:solidFill>
                </a:ln>
                <a:latin typeface="나눔스퀘어 Bold" panose="020B0600000101010101" pitchFamily="50" charset="-127"/>
                <a:ea typeface="나눔스퀘어 Bold" panose="020B0600000101010101" pitchFamily="50" charset="-127"/>
              </a:rPr>
              <a:t>고지문 </a:t>
            </a:r>
            <a:r>
              <a:rPr lang="en-US" altLang="ko-KR" sz="1400" spc="-100">
                <a:ln>
                  <a:solidFill>
                    <a:schemeClr val="accent1">
                      <a:alpha val="0"/>
                    </a:schemeClr>
                  </a:solidFill>
                </a:ln>
                <a:latin typeface="나눔스퀘어 Bold" panose="020B0600000101010101" pitchFamily="50" charset="-127"/>
                <a:ea typeface="나눔스퀘어 Bold" panose="020B0600000101010101" pitchFamily="50" charset="-127"/>
              </a:rPr>
              <a:t>URL </a:t>
            </a:r>
            <a:r>
              <a:rPr lang="ko-KR" altLang="en-US" sz="1400" spc="-100">
                <a:ln>
                  <a:solidFill>
                    <a:schemeClr val="accent1">
                      <a:alpha val="0"/>
                    </a:schemeClr>
                  </a:solidFill>
                </a:ln>
                <a:latin typeface="나눔스퀘어 Bold" panose="020B0600000101010101" pitchFamily="50" charset="-127"/>
                <a:ea typeface="나눔스퀘어 Bold" panose="020B0600000101010101" pitchFamily="50" charset="-127"/>
              </a:rPr>
              <a:t>반영</a:t>
            </a:r>
            <a:endParaRPr lang="en-US" altLang="ko-KR" sz="1400" spc="-100">
              <a:ln>
                <a:solidFill>
                  <a:schemeClr val="accent1">
                    <a:alpha val="0"/>
                  </a:schemeClr>
                </a:solidFill>
              </a:ln>
              <a:latin typeface="나눔스퀘어 Bold" panose="020B0600000101010101" pitchFamily="50" charset="-127"/>
              <a:ea typeface="나눔스퀘어 Bold" panose="020B0600000101010101" pitchFamily="50" charset="-127"/>
            </a:endParaRPr>
          </a:p>
        </p:txBody>
      </p:sp>
      <p:sp>
        <p:nvSpPr>
          <p:cNvPr id="16" name="모서리가 둥근 직사각형 95">
            <a:extLst>
              <a:ext uri="{FF2B5EF4-FFF2-40B4-BE49-F238E27FC236}">
                <a16:creationId xmlns:a16="http://schemas.microsoft.com/office/drawing/2014/main" id="{DF881617-57B5-481E-8C72-FF9D5A837C46}"/>
              </a:ext>
            </a:extLst>
          </p:cNvPr>
          <p:cNvSpPr/>
          <p:nvPr/>
        </p:nvSpPr>
        <p:spPr>
          <a:xfrm>
            <a:off x="10203008" y="2432881"/>
            <a:ext cx="1530668" cy="1521625"/>
          </a:xfrm>
          <a:prstGeom prst="roundRect">
            <a:avLst>
              <a:gd name="adj" fmla="val 8742"/>
            </a:avLst>
          </a:prstGeom>
          <a:solidFill>
            <a:srgbClr val="44546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ln>
                  <a:solidFill>
                    <a:schemeClr val="accent1">
                      <a:alpha val="0"/>
                    </a:schemeClr>
                  </a:solidFill>
                </a:ln>
                <a:latin typeface="나눔스퀘어 Bold" panose="020B0600000101010101" pitchFamily="50" charset="-127"/>
                <a:ea typeface="나눔스퀘어 Bold" panose="020B0600000101010101" pitchFamily="50" charset="-127"/>
              </a:rPr>
              <a:t>고지문 </a:t>
            </a:r>
            <a:endParaRPr lang="en-US" altLang="ko-KR" sz="1400" spc="-100">
              <a:ln>
                <a:solidFill>
                  <a:schemeClr val="accent1">
                    <a:alpha val="0"/>
                  </a:schemeClr>
                </a:solidFill>
              </a:ln>
              <a:latin typeface="나눔스퀘어 Bold" panose="020B0600000101010101" pitchFamily="50" charset="-127"/>
              <a:ea typeface="나눔스퀘어 Bold" panose="020B0600000101010101" pitchFamily="50" charset="-127"/>
            </a:endParaRPr>
          </a:p>
          <a:p>
            <a:pPr algn="ctr"/>
            <a:r>
              <a:rPr lang="ko-KR" altLang="en-US" sz="1400" spc="-100">
                <a:ln>
                  <a:solidFill>
                    <a:schemeClr val="accent1">
                      <a:alpha val="0"/>
                    </a:schemeClr>
                  </a:solidFill>
                </a:ln>
                <a:latin typeface="나눔스퀘어 Bold" panose="020B0600000101010101" pitchFamily="50" charset="-127"/>
                <a:ea typeface="나눔스퀘어 Bold" panose="020B0600000101010101" pitchFamily="50" charset="-127"/>
              </a:rPr>
              <a:t>반영 확인</a:t>
            </a:r>
            <a:endParaRPr lang="en-US" altLang="ko-KR" sz="1400" spc="-100">
              <a:ln>
                <a:solidFill>
                  <a:schemeClr val="accent1">
                    <a:alpha val="0"/>
                  </a:schemeClr>
                </a:solidFill>
              </a:ln>
              <a:latin typeface="나눔스퀘어 Bold" panose="020B0600000101010101" pitchFamily="50" charset="-127"/>
              <a:ea typeface="나눔스퀘어 Bold" panose="020B0600000101010101" pitchFamily="50" charset="-127"/>
            </a:endParaRPr>
          </a:p>
        </p:txBody>
      </p:sp>
      <p:cxnSp>
        <p:nvCxnSpPr>
          <p:cNvPr id="17" name="연결선: 꺾임 16">
            <a:extLst>
              <a:ext uri="{FF2B5EF4-FFF2-40B4-BE49-F238E27FC236}">
                <a16:creationId xmlns:a16="http://schemas.microsoft.com/office/drawing/2014/main" id="{19ACFA05-448A-4543-AFD3-2B3B2116813F}"/>
              </a:ext>
            </a:extLst>
          </p:cNvPr>
          <p:cNvCxnSpPr>
            <a:cxnSpLocks/>
            <a:stCxn id="3" idx="2"/>
            <a:endCxn id="8" idx="1"/>
          </p:cNvCxnSpPr>
          <p:nvPr/>
        </p:nvCxnSpPr>
        <p:spPr>
          <a:xfrm rot="16200000" flipH="1">
            <a:off x="3277523" y="3004883"/>
            <a:ext cx="685533" cy="783339"/>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연결선: 꺾임 17">
            <a:extLst>
              <a:ext uri="{FF2B5EF4-FFF2-40B4-BE49-F238E27FC236}">
                <a16:creationId xmlns:a16="http://schemas.microsoft.com/office/drawing/2014/main" id="{DB9942B5-4F3D-45AD-A50E-B2F858C73D14}"/>
              </a:ext>
            </a:extLst>
          </p:cNvPr>
          <p:cNvCxnSpPr>
            <a:cxnSpLocks/>
            <a:stCxn id="8" idx="2"/>
            <a:endCxn id="13" idx="1"/>
          </p:cNvCxnSpPr>
          <p:nvPr/>
        </p:nvCxnSpPr>
        <p:spPr>
          <a:xfrm rot="16200000" flipH="1">
            <a:off x="4822921" y="4005579"/>
            <a:ext cx="685560" cy="773937"/>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연결선: 꺾임 18">
            <a:extLst>
              <a:ext uri="{FF2B5EF4-FFF2-40B4-BE49-F238E27FC236}">
                <a16:creationId xmlns:a16="http://schemas.microsoft.com/office/drawing/2014/main" id="{11DBB1F6-879D-4626-989D-41394F2F152C}"/>
              </a:ext>
            </a:extLst>
          </p:cNvPr>
          <p:cNvCxnSpPr>
            <a:cxnSpLocks/>
            <a:stCxn id="13" idx="0"/>
            <a:endCxn id="14" idx="1"/>
          </p:cNvCxnSpPr>
          <p:nvPr/>
        </p:nvCxnSpPr>
        <p:spPr>
          <a:xfrm rot="5400000" flipH="1" flipV="1">
            <a:off x="5860289" y="3202484"/>
            <a:ext cx="1681552" cy="763242"/>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AA7742B2-8979-4C24-82D2-3CCB3EFF4F56}"/>
              </a:ext>
            </a:extLst>
          </p:cNvPr>
          <p:cNvCxnSpPr>
            <a:cxnSpLocks/>
            <a:stCxn id="14" idx="3"/>
            <a:endCxn id="15" idx="0"/>
          </p:cNvCxnSpPr>
          <p:nvPr/>
        </p:nvCxnSpPr>
        <p:spPr>
          <a:xfrm>
            <a:off x="8616233" y="2743329"/>
            <a:ext cx="812845" cy="2677553"/>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연결선: 꺾임 20">
            <a:extLst>
              <a:ext uri="{FF2B5EF4-FFF2-40B4-BE49-F238E27FC236}">
                <a16:creationId xmlns:a16="http://schemas.microsoft.com/office/drawing/2014/main" id="{72FBFFBB-DDD4-4773-88E6-9DE8EE87085A}"/>
              </a:ext>
            </a:extLst>
          </p:cNvPr>
          <p:cNvCxnSpPr>
            <a:cxnSpLocks/>
            <a:stCxn id="15" idx="3"/>
            <a:endCxn id="16" idx="2"/>
          </p:cNvCxnSpPr>
          <p:nvPr/>
        </p:nvCxnSpPr>
        <p:spPr>
          <a:xfrm flipV="1">
            <a:off x="10195851" y="3954506"/>
            <a:ext cx="772491" cy="1776823"/>
          </a:xfrm>
          <a:prstGeom prst="bentConnector2">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sp>
        <p:nvSpPr>
          <p:cNvPr id="22" name="직사각형 21">
            <a:extLst>
              <a:ext uri="{FF2B5EF4-FFF2-40B4-BE49-F238E27FC236}">
                <a16:creationId xmlns:a16="http://schemas.microsoft.com/office/drawing/2014/main" id="{8850B521-7E96-4351-9F28-20A06BAF95DB}"/>
              </a:ext>
            </a:extLst>
          </p:cNvPr>
          <p:cNvSpPr/>
          <p:nvPr/>
        </p:nvSpPr>
        <p:spPr>
          <a:xfrm>
            <a:off x="4026017" y="2448418"/>
            <a:ext cx="1936749" cy="954107"/>
          </a:xfrm>
          <a:prstGeom prst="rect">
            <a:avLst/>
          </a:prstGeom>
        </p:spPr>
        <p:txBody>
          <a:bodyPr wrap="none">
            <a:spAutoFit/>
          </a:bodyPr>
          <a:lstStyle/>
          <a:p>
            <a:pPr marL="171450" lvl="0" indent="-171450">
              <a:buFont typeface="Arial" panose="020B0604020202020204" pitchFamily="34" charset="0"/>
              <a:buChar char="•"/>
            </a:pPr>
            <a:r>
              <a:rPr lang="ko-KR" altLang="en-US"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오픈소스명</a:t>
            </a:r>
            <a:endParaRPr lang="en-US" altLang="ko-KR"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171450" lvl="0" indent="-171450">
              <a:buFont typeface="Arial" panose="020B0604020202020204" pitchFamily="34" charset="0"/>
              <a:buChar char="•"/>
            </a:pPr>
            <a:r>
              <a:rPr lang="ko-KR" altLang="en-US"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라이선스명</a:t>
            </a:r>
            <a:r>
              <a:rPr lang="en-US" altLang="ko-KR"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저작권자명</a:t>
            </a:r>
            <a:endParaRPr lang="en-US" altLang="ko-KR"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171450" lvl="0" indent="-171450">
              <a:buFont typeface="Arial" panose="020B0604020202020204" pitchFamily="34" charset="0"/>
              <a:buChar char="•"/>
            </a:pPr>
            <a:r>
              <a:rPr lang="ko-KR" altLang="en-US"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오픈소스 원본 위치</a:t>
            </a:r>
            <a:endParaRPr lang="en-US" altLang="ko-KR"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171450" lvl="0" indent="-171450">
              <a:buFont typeface="Arial" panose="020B0604020202020204" pitchFamily="34" charset="0"/>
              <a:buChar char="•"/>
            </a:pPr>
            <a:r>
              <a:rPr lang="ko-KR" altLang="en-US"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rPr>
              <a:t>라이선스 사본</a:t>
            </a:r>
            <a:endParaRPr lang="en-US" altLang="ko-KR" sz="1400" spc="-100">
              <a:ln>
                <a:solidFill>
                  <a:schemeClr val="accent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47" name="TextBox 46">
            <a:extLst>
              <a:ext uri="{FF2B5EF4-FFF2-40B4-BE49-F238E27FC236}">
                <a16:creationId xmlns:a16="http://schemas.microsoft.com/office/drawing/2014/main" id="{EE146716-2FFC-4711-BA98-C9FA68E7695E}"/>
              </a:ext>
            </a:extLst>
          </p:cNvPr>
          <p:cNvSpPr txBox="1"/>
          <p:nvPr/>
        </p:nvSpPr>
        <p:spPr>
          <a:xfrm>
            <a:off x="339160" y="1108327"/>
            <a:ext cx="2689839"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①</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고지문 작성 및 게시 절차</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graphicFrame>
        <p:nvGraphicFramePr>
          <p:cNvPr id="25" name="표 2">
            <a:extLst>
              <a:ext uri="{FF2B5EF4-FFF2-40B4-BE49-F238E27FC236}">
                <a16:creationId xmlns:a16="http://schemas.microsoft.com/office/drawing/2014/main" id="{21310A5D-42D7-4482-9CBF-D2A7ACA99D6C}"/>
              </a:ext>
            </a:extLst>
          </p:cNvPr>
          <p:cNvGraphicFramePr>
            <a:graphicFrameLocks noGrp="1"/>
          </p:cNvGraphicFramePr>
          <p:nvPr>
            <p:extLst>
              <p:ext uri="{D42A27DB-BD31-4B8C-83A1-F6EECF244321}">
                <p14:modId xmlns:p14="http://schemas.microsoft.com/office/powerpoint/2010/main" val="784118006"/>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4" name="모서리가 둥근 직사각형 17">
            <a:extLst>
              <a:ext uri="{FF2B5EF4-FFF2-40B4-BE49-F238E27FC236}">
                <a16:creationId xmlns:a16="http://schemas.microsoft.com/office/drawing/2014/main" id="{65530888-702F-4C09-9709-106DC1FF71C0}"/>
              </a:ext>
            </a:extLst>
          </p:cNvPr>
          <p:cNvSpPr/>
          <p:nvPr/>
        </p:nvSpPr>
        <p:spPr>
          <a:xfrm rot="21000000">
            <a:off x="4758958" y="3431943"/>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350423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EE146716-2FFC-4711-BA98-C9FA68E7695E}"/>
              </a:ext>
            </a:extLst>
          </p:cNvPr>
          <p:cNvSpPr txBox="1"/>
          <p:nvPr/>
        </p:nvSpPr>
        <p:spPr>
          <a:xfrm>
            <a:off x="339160" y="1108327"/>
            <a:ext cx="2689839"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①</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고지문 작성 및 게시 절차</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2" name="모서리가 둥근 직사각형 17">
            <a:extLst>
              <a:ext uri="{FF2B5EF4-FFF2-40B4-BE49-F238E27FC236}">
                <a16:creationId xmlns:a16="http://schemas.microsoft.com/office/drawing/2014/main" id="{F470828A-7F69-41F7-A9D1-71C05518DF33}"/>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회사의 고지문 작성 및</a:t>
            </a:r>
            <a:endParaRPr lang="en-US" altLang="ko-KR" sz="1600" b="1" spc="-10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게시 절차를 삽입하세요</a:t>
            </a:r>
          </a:p>
        </p:txBody>
      </p:sp>
      <p:graphicFrame>
        <p:nvGraphicFramePr>
          <p:cNvPr id="4" name="표 2">
            <a:extLst>
              <a:ext uri="{FF2B5EF4-FFF2-40B4-BE49-F238E27FC236}">
                <a16:creationId xmlns:a16="http://schemas.microsoft.com/office/drawing/2014/main" id="{A976609D-0077-4F7F-AF2E-472670EDCA19}"/>
              </a:ext>
            </a:extLst>
          </p:cNvPr>
          <p:cNvGraphicFramePr>
            <a:graphicFrameLocks noGrp="1"/>
          </p:cNvGraphicFramePr>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3" name="66-1">
            <a:hlinkClick r:id="" action="ppaction://media"/>
            <a:extLst>
              <a:ext uri="{FF2B5EF4-FFF2-40B4-BE49-F238E27FC236}">
                <a16:creationId xmlns:a16="http://schemas.microsoft.com/office/drawing/2014/main" id="{48661E06-40C8-412E-A9BE-8702998BC9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57225" y="3235325"/>
            <a:ext cx="406400" cy="406400"/>
          </a:xfrm>
          <a:prstGeom prst="rect">
            <a:avLst/>
          </a:prstGeom>
        </p:spPr>
      </p:pic>
    </p:spTree>
    <p:extLst>
      <p:ext uri="{BB962C8B-B14F-4D97-AF65-F5344CB8AC3E}">
        <p14:creationId xmlns:p14="http://schemas.microsoft.com/office/powerpoint/2010/main" val="1372810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4827DB53-7594-4B45-9951-1340D2CF5F00}"/>
              </a:ext>
            </a:extLst>
          </p:cNvPr>
          <p:cNvSpPr txBox="1"/>
          <p:nvPr/>
        </p:nvSpPr>
        <p:spPr>
          <a:xfrm>
            <a:off x="339160" y="1108327"/>
            <a:ext cx="1651093"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②</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고지문의 구성</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7" name="직사각형 16">
            <a:extLst>
              <a:ext uri="{FF2B5EF4-FFF2-40B4-BE49-F238E27FC236}">
                <a16:creationId xmlns:a16="http://schemas.microsoft.com/office/drawing/2014/main" id="{5E33F701-E172-4041-B669-E8DE3DA52CAB}"/>
              </a:ext>
            </a:extLst>
          </p:cNvPr>
          <p:cNvSpPr/>
          <p:nvPr/>
        </p:nvSpPr>
        <p:spPr>
          <a:xfrm>
            <a:off x="3602883" y="1658497"/>
            <a:ext cx="7321900" cy="46418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200">
                <a:solidFill>
                  <a:schemeClr val="tx1"/>
                </a:solidFill>
                <a:latin typeface="나눔스퀘어 Bold" panose="020B0600000101010101" pitchFamily="50" charset="-127"/>
                <a:ea typeface="나눔스퀘어 Bold" panose="020B0600000101010101" pitchFamily="50" charset="-127"/>
              </a:rPr>
              <a:t>OSS Notice</a:t>
            </a:r>
          </a:p>
          <a:p>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Copyright (C) 2020 NCSOFT Corporation. All rights reserved.</a:t>
            </a:r>
          </a:p>
          <a:p>
            <a:endParaRPr lang="en-US" altLang="ko-KR" sz="1000">
              <a:solidFill>
                <a:schemeClr val="tx1"/>
              </a:solidFill>
              <a:latin typeface="나눔스퀘어 Bold" panose="020B0600000101010101" pitchFamily="50" charset="-127"/>
              <a:ea typeface="나눔스퀘어 Bold" panose="020B0600000101010101" pitchFamily="50" charset="-127"/>
            </a:endParaRPr>
          </a:p>
          <a:p>
            <a:r>
              <a:rPr lang="en-US" altLang="ko-KR" sz="1000">
                <a:solidFill>
                  <a:schemeClr val="tx1"/>
                </a:solidFill>
                <a:latin typeface="나눔스퀘어 Bold" panose="020B0600000101010101" pitchFamily="50" charset="-127"/>
                <a:ea typeface="나눔스퀘어 Bold" panose="020B0600000101010101" pitchFamily="50" charset="-127"/>
              </a:rPr>
              <a:t>This application uses Open Source Software (OSS). You can find the source code of these open source projects, along with applicable license information, below. We are deeply grateful to these developers for their work and contributions.</a:t>
            </a:r>
          </a:p>
          <a:p>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Any questions about our licensed work can be sent to </a:t>
            </a:r>
            <a:r>
              <a:rPr lang="en-US" altLang="ko-KR" sz="1000">
                <a:solidFill>
                  <a:schemeClr val="tx1"/>
                </a:solidFill>
                <a:latin typeface="나눔스퀘어 Bold" panose="020B0600000101010101" pitchFamily="50" charset="-127"/>
                <a:ea typeface="나눔스퀘어 Bold" panose="020B0600000101010101" pitchFamily="50" charset="-127"/>
                <a:hlinkClick r:id="rId4"/>
              </a:rPr>
              <a:t>opensource@ncsoft.com</a:t>
            </a:r>
            <a:r>
              <a:rPr lang="en-US" altLang="ko-KR" sz="1000">
                <a:solidFill>
                  <a:schemeClr val="tx1"/>
                </a:solidFill>
                <a:latin typeface="나눔스퀘어 Bold" panose="020B0600000101010101" pitchFamily="50" charset="-127"/>
                <a:ea typeface="나눔스퀘어 Bold" panose="020B0600000101010101" pitchFamily="50" charset="-127"/>
              </a:rPr>
              <a:t>.</a:t>
            </a:r>
          </a:p>
          <a:p>
            <a:endParaRPr lang="en-US" altLang="ko-KR" sz="1000">
              <a:solidFill>
                <a:schemeClr val="tx1"/>
              </a:solidFill>
              <a:latin typeface="나눔스퀘어 Bold" panose="020B0600000101010101" pitchFamily="50" charset="-127"/>
              <a:ea typeface="나눔스퀘어 Bold" panose="020B0600000101010101" pitchFamily="50" charset="-127"/>
            </a:endParaRPr>
          </a:p>
          <a:p>
            <a:r>
              <a:rPr lang="en-US" altLang="ko-KR" sz="1000" b="1">
                <a:solidFill>
                  <a:schemeClr val="tx1"/>
                </a:solidFill>
                <a:latin typeface="나눔스퀘어 Bold" panose="020B0600000101010101" pitchFamily="50" charset="-127"/>
                <a:ea typeface="나눔스퀘어 Bold" panose="020B0600000101010101" pitchFamily="50" charset="-127"/>
              </a:rPr>
              <a:t>gson</a:t>
            </a:r>
          </a:p>
          <a:p>
            <a:r>
              <a:rPr lang="en-US" altLang="ko-KR" sz="1000">
                <a:solidFill>
                  <a:schemeClr val="tx1"/>
                </a:solidFill>
                <a:latin typeface="나눔스퀘어 Bold" panose="020B0600000101010101" pitchFamily="50" charset="-127"/>
                <a:ea typeface="나눔스퀘어 Bold" panose="020B0600000101010101" pitchFamily="50" charset="-127"/>
                <a:hlinkClick r:id="rId5"/>
              </a:rPr>
              <a:t>https://github.com/google/gson</a:t>
            </a:r>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Copyright 2008 Google Inc.</a:t>
            </a:r>
          </a:p>
          <a:p>
            <a:r>
              <a:rPr lang="en-US" altLang="ko-KR" sz="1000">
                <a:solidFill>
                  <a:schemeClr val="tx1"/>
                </a:solidFill>
                <a:latin typeface="나눔스퀘어 Bold" panose="020B0600000101010101" pitchFamily="50" charset="-127"/>
                <a:ea typeface="나눔스퀘어 Bold" panose="020B0600000101010101" pitchFamily="50" charset="-127"/>
              </a:rPr>
              <a:t>Apache License 2.0</a:t>
            </a:r>
          </a:p>
          <a:p>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b="1">
                <a:solidFill>
                  <a:schemeClr val="tx1"/>
                </a:solidFill>
                <a:latin typeface="나눔스퀘어 Bold" panose="020B0600000101010101" pitchFamily="50" charset="-127"/>
                <a:ea typeface="나눔스퀘어 Bold" panose="020B0600000101010101" pitchFamily="50" charset="-127"/>
              </a:rPr>
              <a:t>hammerjs</a:t>
            </a:r>
          </a:p>
          <a:p>
            <a:r>
              <a:rPr lang="en-US" altLang="ko-KR" sz="1000">
                <a:solidFill>
                  <a:schemeClr val="tx1"/>
                </a:solidFill>
                <a:latin typeface="나눔스퀘어 Bold" panose="020B0600000101010101" pitchFamily="50" charset="-127"/>
                <a:ea typeface="나눔스퀘어 Bold" panose="020B0600000101010101" pitchFamily="50" charset="-127"/>
                <a:hlinkClick r:id="rId6"/>
              </a:rPr>
              <a:t>https://github.com/hammerjs/hammer.js</a:t>
            </a:r>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Copyright (C) 2011-2014 by Jorik Tangelder (Eight Media)</a:t>
            </a:r>
          </a:p>
          <a:p>
            <a:r>
              <a:rPr lang="en-US" altLang="ko-KR" sz="1000">
                <a:solidFill>
                  <a:schemeClr val="tx1"/>
                </a:solidFill>
                <a:latin typeface="나눔스퀘어 Bold" panose="020B0600000101010101" pitchFamily="50" charset="-127"/>
                <a:ea typeface="나눔스퀘어 Bold" panose="020B0600000101010101" pitchFamily="50" charset="-127"/>
              </a:rPr>
              <a:t>MIT License</a:t>
            </a:r>
          </a:p>
          <a:p>
            <a:endParaRPr lang="en-US" altLang="ko-KR" sz="1000">
              <a:solidFill>
                <a:schemeClr val="tx1"/>
              </a:solidFill>
              <a:latin typeface="나눔스퀘어 Bold" panose="020B0600000101010101" pitchFamily="50" charset="-127"/>
              <a:ea typeface="나눔스퀘어 Bold" panose="020B0600000101010101" pitchFamily="50" charset="-127"/>
            </a:endParaRPr>
          </a:p>
          <a:p>
            <a:r>
              <a:rPr lang="en-US" altLang="ko-KR" sz="1000">
                <a:solidFill>
                  <a:schemeClr val="tx1"/>
                </a:solidFill>
                <a:latin typeface="나눔스퀘어 Bold" panose="020B0600000101010101" pitchFamily="50" charset="-127"/>
                <a:ea typeface="나눔스퀘어 Bold" panose="020B0600000101010101" pitchFamily="50" charset="-127"/>
              </a:rPr>
              <a:t>Libvorbis</a:t>
            </a:r>
          </a:p>
          <a:p>
            <a:r>
              <a:rPr lang="en-US" altLang="ko-KR" sz="1000">
                <a:solidFill>
                  <a:schemeClr val="tx1"/>
                </a:solidFill>
                <a:latin typeface="나눔스퀘어 Bold" panose="020B0600000101010101" pitchFamily="50" charset="-127"/>
                <a:ea typeface="나눔스퀘어 Bold" panose="020B0600000101010101" pitchFamily="50" charset="-127"/>
                <a:hlinkClick r:id="rId7"/>
              </a:rPr>
              <a:t>https://github.com/xiph/vorbis</a:t>
            </a:r>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Copyright (c) 2002-2018 Xiph.org Foundation</a:t>
            </a:r>
          </a:p>
          <a:p>
            <a:r>
              <a:rPr lang="en-US" altLang="ko-KR" sz="1000">
                <a:solidFill>
                  <a:schemeClr val="tx1"/>
                </a:solidFill>
                <a:latin typeface="나눔스퀘어 Bold" panose="020B0600000101010101" pitchFamily="50" charset="-127"/>
                <a:ea typeface="나눔스퀘어 Bold" panose="020B0600000101010101" pitchFamily="50" charset="-127"/>
              </a:rPr>
              <a:t>BSD 3-clause "New" or "Revised" License </a:t>
            </a:r>
          </a:p>
          <a:p>
            <a:endParaRPr lang="en-US" altLang="ko-KR" sz="1000">
              <a:solidFill>
                <a:schemeClr val="tx1"/>
              </a:solidFill>
              <a:latin typeface="나눔스퀘어 Bold" panose="020B0600000101010101" pitchFamily="50" charset="-127"/>
              <a:ea typeface="나눔스퀘어 Bold" panose="020B0600000101010101" pitchFamily="50" charset="-127"/>
            </a:endParaRPr>
          </a:p>
          <a:p>
            <a:r>
              <a:rPr lang="en-US" altLang="ko-KR" sz="1000">
                <a:solidFill>
                  <a:schemeClr val="tx1"/>
                </a:solidFill>
                <a:latin typeface="나눔스퀘어 Bold" panose="020B0600000101010101" pitchFamily="50" charset="-127"/>
                <a:ea typeface="나눔스퀘어 Bold" panose="020B0600000101010101" pitchFamily="50" charset="-127"/>
              </a:rPr>
              <a:t>Libvpx</a:t>
            </a:r>
          </a:p>
          <a:p>
            <a:r>
              <a:rPr lang="en-US" altLang="ko-KR" sz="1000">
                <a:solidFill>
                  <a:schemeClr val="tx1"/>
                </a:solidFill>
                <a:latin typeface="나눔스퀘어 Bold" panose="020B0600000101010101" pitchFamily="50" charset="-127"/>
                <a:ea typeface="나눔스퀘어 Bold" panose="020B0600000101010101" pitchFamily="50" charset="-127"/>
                <a:hlinkClick r:id="rId8"/>
              </a:rPr>
              <a:t>https://github.com/webmproject/libvpx</a:t>
            </a:r>
            <a:r>
              <a:rPr lang="en-US" altLang="ko-KR" sz="1000">
                <a:solidFill>
                  <a:schemeClr val="tx1"/>
                </a:solidFill>
                <a:latin typeface="나눔스퀘어 Bold" panose="020B0600000101010101" pitchFamily="50" charset="-127"/>
                <a:ea typeface="나눔스퀘어 Bold" panose="020B0600000101010101" pitchFamily="50" charset="-127"/>
              </a:rPr>
              <a:t> </a:t>
            </a:r>
          </a:p>
          <a:p>
            <a:r>
              <a:rPr lang="en-US" altLang="ko-KR" sz="1000">
                <a:solidFill>
                  <a:schemeClr val="tx1"/>
                </a:solidFill>
                <a:latin typeface="나눔스퀘어 Bold" panose="020B0600000101010101" pitchFamily="50" charset="-127"/>
                <a:ea typeface="나눔스퀘어 Bold" panose="020B0600000101010101" pitchFamily="50" charset="-127"/>
              </a:rPr>
              <a:t>Copyright (c) 2010, The WebM Project authors.</a:t>
            </a:r>
          </a:p>
          <a:p>
            <a:r>
              <a:rPr lang="en-US" altLang="ko-KR" sz="1000">
                <a:solidFill>
                  <a:schemeClr val="tx1"/>
                </a:solidFill>
                <a:latin typeface="나눔스퀘어 Bold" panose="020B0600000101010101" pitchFamily="50" charset="-127"/>
                <a:ea typeface="나눔스퀘어 Bold" panose="020B0600000101010101" pitchFamily="50" charset="-127"/>
              </a:rPr>
              <a:t>BSD 3-clause "New" or "Revised" License </a:t>
            </a:r>
          </a:p>
        </p:txBody>
      </p:sp>
      <p:sp>
        <p:nvSpPr>
          <p:cNvPr id="18" name="TextBox 17">
            <a:extLst>
              <a:ext uri="{FF2B5EF4-FFF2-40B4-BE49-F238E27FC236}">
                <a16:creationId xmlns:a16="http://schemas.microsoft.com/office/drawing/2014/main" id="{F9CE2870-749A-442D-8502-FD30E0BFDE33}"/>
              </a:ext>
            </a:extLst>
          </p:cNvPr>
          <p:cNvSpPr txBox="1"/>
          <p:nvPr/>
        </p:nvSpPr>
        <p:spPr>
          <a:xfrm>
            <a:off x="1196357" y="2466832"/>
            <a:ext cx="1942840" cy="278410"/>
          </a:xfrm>
          <a:prstGeom prst="rect">
            <a:avLst/>
          </a:prstGeom>
          <a:noFill/>
        </p:spPr>
        <p:txBody>
          <a:bodyPr wrap="none" lIns="0" tIns="0" rIns="0" bIns="0" rtlCol="0" anchor="ctr">
            <a:spAutoFit/>
          </a:bodyPr>
          <a:lstStyle/>
          <a:p>
            <a:pPr>
              <a:lnSpc>
                <a:spcPct val="120000"/>
              </a:lnSpc>
            </a:pP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사용함</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을 명시</a:t>
            </a:r>
          </a:p>
        </p:txBody>
      </p:sp>
      <p:sp>
        <p:nvSpPr>
          <p:cNvPr id="19" name="TextBox 18">
            <a:extLst>
              <a:ext uri="{FF2B5EF4-FFF2-40B4-BE49-F238E27FC236}">
                <a16:creationId xmlns:a16="http://schemas.microsoft.com/office/drawing/2014/main" id="{08E06EDB-0DED-499F-94E9-0C093457E9AB}"/>
              </a:ext>
            </a:extLst>
          </p:cNvPr>
          <p:cNvSpPr txBox="1"/>
          <p:nvPr/>
        </p:nvSpPr>
        <p:spPr>
          <a:xfrm>
            <a:off x="1542606" y="3176200"/>
            <a:ext cx="1596591" cy="278410"/>
          </a:xfrm>
          <a:prstGeom prst="rect">
            <a:avLst/>
          </a:prstGeom>
          <a:noFill/>
        </p:spPr>
        <p:txBody>
          <a:bodyPr wrap="none" lIns="0" tIns="0" rIns="0" bIns="0" rtlCol="0" anchor="ctr">
            <a:spAutoFit/>
          </a:bodyPr>
          <a:lstStyle/>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사용한 오픈소스  목록</a:t>
            </a:r>
          </a:p>
        </p:txBody>
      </p:sp>
      <p:sp>
        <p:nvSpPr>
          <p:cNvPr id="20" name="오각형 8">
            <a:extLst>
              <a:ext uri="{FF2B5EF4-FFF2-40B4-BE49-F238E27FC236}">
                <a16:creationId xmlns:a16="http://schemas.microsoft.com/office/drawing/2014/main" id="{02E77C45-4AB6-4D77-A99A-892073B67D01}"/>
              </a:ext>
            </a:extLst>
          </p:cNvPr>
          <p:cNvSpPr/>
          <p:nvPr/>
        </p:nvSpPr>
        <p:spPr>
          <a:xfrm rot="10800000">
            <a:off x="3220422" y="2521539"/>
            <a:ext cx="438307" cy="212445"/>
          </a:xfrm>
          <a:prstGeom prst="homePlat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나눔스퀘어 Bold" panose="020B0600000101010101" pitchFamily="50" charset="-127"/>
              <a:ea typeface="나눔스퀘어 Bold" panose="020B0600000101010101" pitchFamily="50" charset="-127"/>
            </a:endParaRPr>
          </a:p>
        </p:txBody>
      </p:sp>
      <p:sp>
        <p:nvSpPr>
          <p:cNvPr id="22" name="오각형 8">
            <a:extLst>
              <a:ext uri="{FF2B5EF4-FFF2-40B4-BE49-F238E27FC236}">
                <a16:creationId xmlns:a16="http://schemas.microsoft.com/office/drawing/2014/main" id="{EB732028-B4D1-4A45-8E58-1D0B5A037EF2}"/>
              </a:ext>
            </a:extLst>
          </p:cNvPr>
          <p:cNvSpPr/>
          <p:nvPr/>
        </p:nvSpPr>
        <p:spPr>
          <a:xfrm rot="10800000">
            <a:off x="3220421" y="3235805"/>
            <a:ext cx="438307" cy="212445"/>
          </a:xfrm>
          <a:prstGeom prst="homePlat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latin typeface="나눔스퀘어 Bold" panose="020B0600000101010101" pitchFamily="50" charset="-127"/>
              <a:ea typeface="나눔스퀘어 Bold" panose="020B0600000101010101" pitchFamily="50" charset="-127"/>
            </a:endParaRPr>
          </a:p>
        </p:txBody>
      </p:sp>
      <p:sp>
        <p:nvSpPr>
          <p:cNvPr id="23" name="TextBox 22">
            <a:extLst>
              <a:ext uri="{FF2B5EF4-FFF2-40B4-BE49-F238E27FC236}">
                <a16:creationId xmlns:a16="http://schemas.microsoft.com/office/drawing/2014/main" id="{897B8B80-3F4D-4F0D-AE23-C0C73156F48D}"/>
              </a:ext>
            </a:extLst>
          </p:cNvPr>
          <p:cNvSpPr txBox="1"/>
          <p:nvPr/>
        </p:nvSpPr>
        <p:spPr>
          <a:xfrm>
            <a:off x="8972026" y="2859690"/>
            <a:ext cx="897682" cy="278410"/>
          </a:xfrm>
          <a:prstGeom prst="rect">
            <a:avLst/>
          </a:prstGeom>
          <a:noFill/>
        </p:spPr>
        <p:txBody>
          <a:bodyPr wrap="none" lIns="0" tIns="0" rIns="0" bIns="0" rtlCol="0" anchor="ctr">
            <a:spAutoFit/>
          </a:bodyPr>
          <a:lstStyle/>
          <a:p>
            <a:pPr>
              <a:lnSpc>
                <a:spcPct val="120000"/>
              </a:lnSpc>
            </a:pPr>
            <a:r>
              <a:rPr lang="ko-KR" altLang="en-US" sz="1600" spc="-150">
                <a:ln w="0">
                  <a:solidFill>
                    <a:schemeClr val="tx1">
                      <a:alpha val="0"/>
                    </a:schemeClr>
                  </a:solidFill>
                </a:ln>
                <a:solidFill>
                  <a:schemeClr val="tx1">
                    <a:lumMod val="65000"/>
                    <a:lumOff val="35000"/>
                  </a:schemeClr>
                </a:solidFill>
                <a:latin typeface="나눔스퀘어 Bold" panose="020B0600000101010101" pitchFamily="50" charset="-127"/>
                <a:ea typeface="나눔스퀘어 Bold" panose="020B0600000101010101" pitchFamily="50" charset="-127"/>
              </a:rPr>
              <a:t>컨택 포인트 </a:t>
            </a:r>
          </a:p>
        </p:txBody>
      </p:sp>
      <p:sp>
        <p:nvSpPr>
          <p:cNvPr id="24" name="오각형 8">
            <a:extLst>
              <a:ext uri="{FF2B5EF4-FFF2-40B4-BE49-F238E27FC236}">
                <a16:creationId xmlns:a16="http://schemas.microsoft.com/office/drawing/2014/main" id="{AC5971DE-FFF4-4B1E-9408-787F17E26891}"/>
              </a:ext>
            </a:extLst>
          </p:cNvPr>
          <p:cNvSpPr/>
          <p:nvPr/>
        </p:nvSpPr>
        <p:spPr>
          <a:xfrm>
            <a:off x="8497143" y="2904668"/>
            <a:ext cx="438307" cy="212445"/>
          </a:xfrm>
          <a:prstGeom prst="homePlate">
            <a:avLst/>
          </a:prstGeom>
          <a:solidFill>
            <a:srgbClr val="FFC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65000"/>
                  <a:lumOff val="35000"/>
                </a:schemeClr>
              </a:solidFill>
              <a:latin typeface="나눔스퀘어 Bold" panose="020B0600000101010101" pitchFamily="50" charset="-127"/>
              <a:ea typeface="나눔스퀘어 Bold" panose="020B0600000101010101" pitchFamily="50" charset="-127"/>
            </a:endParaRPr>
          </a:p>
        </p:txBody>
      </p:sp>
      <p:graphicFrame>
        <p:nvGraphicFramePr>
          <p:cNvPr id="12" name="표 2">
            <a:extLst>
              <a:ext uri="{FF2B5EF4-FFF2-40B4-BE49-F238E27FC236}">
                <a16:creationId xmlns:a16="http://schemas.microsoft.com/office/drawing/2014/main" id="{186FDD47-E288-43F4-9722-1DEE86CE3A88}"/>
              </a:ext>
            </a:extLst>
          </p:cNvPr>
          <p:cNvGraphicFramePr>
            <a:graphicFrameLocks noGrp="1"/>
          </p:cNvGraphicFramePr>
          <p:nvPr>
            <p:extLst>
              <p:ext uri="{D42A27DB-BD31-4B8C-83A1-F6EECF244321}">
                <p14:modId xmlns:p14="http://schemas.microsoft.com/office/powerpoint/2010/main" val="4069644684"/>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67페이지">
            <a:hlinkClick r:id="" action="ppaction://media"/>
            <a:extLst>
              <a:ext uri="{FF2B5EF4-FFF2-40B4-BE49-F238E27FC236}">
                <a16:creationId xmlns:a16="http://schemas.microsoft.com/office/drawing/2014/main" id="{57BF0409-AB84-4053-BFA1-2FB9DE74C4F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9125" y="3203575"/>
            <a:ext cx="406400" cy="406400"/>
          </a:xfrm>
          <a:prstGeom prst="rect">
            <a:avLst/>
          </a:prstGeom>
        </p:spPr>
      </p:pic>
    </p:spTree>
    <p:extLst>
      <p:ext uri="{BB962C8B-B14F-4D97-AF65-F5344CB8AC3E}">
        <p14:creationId xmlns:p14="http://schemas.microsoft.com/office/powerpoint/2010/main" val="133880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3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6">
            <a:extLst>
              <a:ext uri="{FF2B5EF4-FFF2-40B4-BE49-F238E27FC236}">
                <a16:creationId xmlns:a16="http://schemas.microsoft.com/office/drawing/2014/main" id="{954528FC-CA24-44FB-8AAB-AAA7789B2E88}"/>
              </a:ext>
            </a:extLst>
          </p:cNvPr>
          <p:cNvGraphicFramePr>
            <a:graphicFrameLocks noGrp="1"/>
          </p:cNvGraphicFramePr>
          <p:nvPr>
            <p:extLst>
              <p:ext uri="{D42A27DB-BD31-4B8C-83A1-F6EECF244321}">
                <p14:modId xmlns:p14="http://schemas.microsoft.com/office/powerpoint/2010/main" val="2927354320"/>
              </p:ext>
            </p:extLst>
          </p:nvPr>
        </p:nvGraphicFramePr>
        <p:xfrm>
          <a:off x="693336" y="2002497"/>
          <a:ext cx="10812027" cy="4366080"/>
        </p:xfrm>
        <a:graphic>
          <a:graphicData uri="http://schemas.openxmlformats.org/drawingml/2006/table">
            <a:tbl>
              <a:tblPr/>
              <a:tblGrid>
                <a:gridCol w="3604009">
                  <a:extLst>
                    <a:ext uri="{9D8B030D-6E8A-4147-A177-3AD203B41FA5}">
                      <a16:colId xmlns:a16="http://schemas.microsoft.com/office/drawing/2014/main" val="2513949922"/>
                    </a:ext>
                  </a:extLst>
                </a:gridCol>
                <a:gridCol w="3604009">
                  <a:extLst>
                    <a:ext uri="{9D8B030D-6E8A-4147-A177-3AD203B41FA5}">
                      <a16:colId xmlns:a16="http://schemas.microsoft.com/office/drawing/2014/main" val="3925912694"/>
                    </a:ext>
                  </a:extLst>
                </a:gridCol>
                <a:gridCol w="3604009">
                  <a:extLst>
                    <a:ext uri="{9D8B030D-6E8A-4147-A177-3AD203B41FA5}">
                      <a16:colId xmlns:a16="http://schemas.microsoft.com/office/drawing/2014/main" val="1793992642"/>
                    </a:ext>
                  </a:extLst>
                </a:gridCol>
              </a:tblGrid>
              <a:tr h="377377">
                <a:tc>
                  <a:txBody>
                    <a:bodyPr/>
                    <a:lstStyle/>
                    <a:p>
                      <a:pPr algn="ctr" fontAlgn="ctr"/>
                      <a:r>
                        <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Permissive </a:t>
                      </a: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약한 </a:t>
                      </a:r>
                      <a:r>
                        <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강한 </a:t>
                      </a:r>
                      <a:r>
                        <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2714966"/>
                  </a:ext>
                </a:extLst>
              </a:tr>
              <a:tr h="377377">
                <a:tc>
                  <a:txBody>
                    <a:bodyPr/>
                    <a:lstStyle/>
                    <a:p>
                      <a:pPr algn="ctr" fontAlgn="ctr"/>
                      <a:r>
                        <a:rPr lang="ko-KR" altLang="en-US" sz="1400" b="1"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허용</a:t>
                      </a:r>
                      <a:endParaRPr lang="en-US" altLang="ko-KR" sz="1400" b="1"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ctr" fontAlgn="ctr"/>
                      <a:r>
                        <a:rPr lang="ko-KR" altLang="en-US" sz="1400" b="1" i="0" u="none" strike="noStrike" spc="0" baseline="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rPr>
                        <a:t>조건부 허용</a:t>
                      </a:r>
                      <a:endParaRPr lang="en-US" altLang="ko-KR" sz="1400" b="1" i="0" u="none" strike="noStrike" spc="0" baseline="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F00"/>
                    </a:solidFill>
                  </a:tcPr>
                </a:tc>
                <a:tc>
                  <a:txBody>
                    <a:bodyPr/>
                    <a:lstStyle/>
                    <a:p>
                      <a:pPr algn="ctr" fontAlgn="ctr"/>
                      <a:r>
                        <a:rPr lang="ko-KR" altLang="en-US" sz="1400" b="1"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금지</a:t>
                      </a:r>
                      <a:endParaRPr lang="en-US" altLang="ko-KR" sz="1400" b="1"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340434069"/>
                  </a:ext>
                </a:extLst>
              </a:tr>
              <a:tr h="2536112">
                <a:tc>
                  <a:txBody>
                    <a:bodyPr/>
                    <a:lstStyle/>
                    <a:p>
                      <a:pPr marL="182563" indent="-182563" algn="l" fontAlgn="ctr">
                        <a:buFont typeface="Arial" panose="020B0604020202020204" pitchFamily="34" charset="0"/>
                        <a:buChar char="•"/>
                      </a:pP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Public Domain</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MIT License</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Apache License</a:t>
                      </a: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BSD 2-clause "Simplified" License</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BSD 3-Clause "New" or "Revised" License</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ISC License</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Microsoft Public License</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Code Project Open License 1.02</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zlib License</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JSON License</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Boost Software License</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Openssl License</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curl</a:t>
                      </a: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License</a:t>
                      </a: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SIL Open Font License </a:t>
                      </a: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등</a:t>
                      </a: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원본 사용만 허용</a:t>
                      </a: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Artistic License</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원본 </a:t>
                      </a: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Dynamic</a:t>
                      </a: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Linking</a:t>
                      </a: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만 허용</a:t>
                      </a: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Lesser General Public License v2.1</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Lesser General Public License v3.0</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검토 후 허용여부 결정</a:t>
                      </a: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Eclipse Public License</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Mozilla Public License 1.1</a:t>
                      </a:r>
                    </a:p>
                    <a:p>
                      <a:pPr marL="742950" marR="0" lvl="1" indent="-285750" algn="l" defTabSz="914400" rtl="0" eaLnBrk="1" fontAlgn="ctr" latinLnBrk="1" hangingPunct="1">
                        <a:lnSpc>
                          <a:spcPct val="100000"/>
                        </a:lnSpc>
                        <a:spcBef>
                          <a:spcPts val="0"/>
                        </a:spcBef>
                        <a:spcAft>
                          <a:spcPts val="0"/>
                        </a:spcAft>
                        <a:buClrTx/>
                        <a:buSzTx/>
                        <a:buFont typeface="Wingdings" panose="05000000000000000000" pitchFamily="2" charset="2"/>
                        <a:buChar char="Ø"/>
                        <a:tabLst/>
                        <a:defRP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Common Development and Distribution License</a:t>
                      </a: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indent="-182563" algn="l" fontAlgn="ctr">
                        <a:buFont typeface="Arial" panose="020B0604020202020204" pitchFamily="34" charset="0"/>
                        <a:buChar char="•"/>
                      </a:pP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Affero General Public License 3.0</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General Public License v2.0</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GNU General Public License v3.0</a:t>
                      </a:r>
                    </a:p>
                    <a:p>
                      <a:pPr marL="182563" indent="-182563" algn="l" fontAlgn="ctr">
                        <a:buFont typeface="Arial" panose="020B0604020202020204" pitchFamily="34" charset="0"/>
                        <a:buChar char="•"/>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CCL(Creative Commons License)</a:t>
                      </a: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중에서 </a:t>
                      </a: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NonCommercial(NC)</a:t>
                      </a: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이</a:t>
                      </a: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적용된 것</a:t>
                      </a: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p>
                      <a:pPr marL="639763" lvl="1" indent="-182563" algn="l" fontAlgn="ctr">
                        <a:buFont typeface="Wingdings" panose="05000000000000000000" pitchFamily="2" charset="2"/>
                        <a:buChar char="ü"/>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a:t>
                      </a:r>
                      <a:r>
                        <a:rPr lang="ko-KR" altLang="en-US"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 </a:t>
                      </a: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BY-</a:t>
                      </a:r>
                      <a:r>
                        <a:rPr lang="en-US" altLang="ko-KR" sz="1400" b="0" i="0" u="none" strike="noStrike" spc="0" baseline="0">
                          <a:ln>
                            <a:solidFill>
                              <a:schemeClr val="accent1">
                                <a:alpha val="0"/>
                              </a:schemeClr>
                            </a:solidFill>
                          </a:ln>
                          <a:solidFill>
                            <a:srgbClr val="6699FF"/>
                          </a:solidFill>
                          <a:effectLst/>
                          <a:latin typeface="나눔스퀘어" panose="020B0600000101010101" pitchFamily="50" charset="-127"/>
                          <a:ea typeface="나눔스퀘어" panose="020B0600000101010101" pitchFamily="50" charset="-127"/>
                        </a:rPr>
                        <a:t>NC</a:t>
                      </a:r>
                    </a:p>
                    <a:p>
                      <a:pPr marL="639763" lvl="1" indent="-182563" algn="l" fontAlgn="ctr">
                        <a:buFont typeface="Wingdings" panose="05000000000000000000" pitchFamily="2" charset="2"/>
                        <a:buChar char="ü"/>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 BY-</a:t>
                      </a:r>
                      <a:r>
                        <a:rPr lang="en-US" altLang="ko-KR" sz="1400" b="0" i="0" u="none" strike="noStrike" spc="0" baseline="0">
                          <a:ln>
                            <a:solidFill>
                              <a:schemeClr val="accent1">
                                <a:alpha val="0"/>
                              </a:schemeClr>
                            </a:solidFill>
                          </a:ln>
                          <a:solidFill>
                            <a:srgbClr val="6699FF"/>
                          </a:solidFill>
                          <a:effectLst/>
                          <a:latin typeface="나눔스퀘어" panose="020B0600000101010101" pitchFamily="50" charset="-127"/>
                          <a:ea typeface="나눔스퀘어" panose="020B0600000101010101" pitchFamily="50" charset="-127"/>
                        </a:rPr>
                        <a:t>NC</a:t>
                      </a: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-SA</a:t>
                      </a:r>
                    </a:p>
                    <a:p>
                      <a:pPr marL="639763" lvl="1" indent="-182563" algn="l" fontAlgn="ctr">
                        <a:buFont typeface="Wingdings" panose="05000000000000000000" pitchFamily="2" charset="2"/>
                        <a:buChar char="ü"/>
                      </a:pP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CC BY-</a:t>
                      </a:r>
                      <a:r>
                        <a:rPr lang="en-US" altLang="ko-KR" sz="1400" b="0" i="0" u="none" strike="noStrike" spc="0" baseline="0">
                          <a:ln>
                            <a:solidFill>
                              <a:schemeClr val="accent1">
                                <a:alpha val="0"/>
                              </a:schemeClr>
                            </a:solidFill>
                          </a:ln>
                          <a:solidFill>
                            <a:srgbClr val="6699FF"/>
                          </a:solidFill>
                          <a:effectLst/>
                          <a:latin typeface="나눔스퀘어" panose="020B0600000101010101" pitchFamily="50" charset="-127"/>
                          <a:ea typeface="나눔스퀘어" panose="020B0600000101010101" pitchFamily="50" charset="-127"/>
                        </a:rPr>
                        <a:t>NC</a:t>
                      </a:r>
                      <a:r>
                        <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-ND</a:t>
                      </a: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46194531"/>
                  </a:ext>
                </a:extLst>
              </a:tr>
            </a:tbl>
          </a:graphicData>
        </a:graphic>
      </p:graphicFrame>
      <p:sp>
        <p:nvSpPr>
          <p:cNvPr id="17" name="TextBox 16">
            <a:extLst>
              <a:ext uri="{FF2B5EF4-FFF2-40B4-BE49-F238E27FC236}">
                <a16:creationId xmlns:a16="http://schemas.microsoft.com/office/drawing/2014/main" id="{A26B3F20-BCF9-48DB-A5E0-9C32F3BDD442}"/>
              </a:ext>
            </a:extLst>
          </p:cNvPr>
          <p:cNvSpPr txBox="1"/>
          <p:nvPr/>
        </p:nvSpPr>
        <p:spPr>
          <a:xfrm>
            <a:off x="1368442" y="1104063"/>
            <a:ext cx="9475351"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허용 라이선스에 해당하는 오픈소스는 담당 부서의 검토 없이 자유롭게 사용할 수 있습니다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조건부 허용 라이선스에 해당하는 오픈소스는 사용하기 전에 반드시 담당 부서에 문의하여 주세요</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5" name="표 2">
            <a:extLst>
              <a:ext uri="{FF2B5EF4-FFF2-40B4-BE49-F238E27FC236}">
                <a16:creationId xmlns:a16="http://schemas.microsoft.com/office/drawing/2014/main" id="{AFB8E5C0-F7A1-4A79-8D36-616E3DD58C58}"/>
              </a:ext>
            </a:extLst>
          </p:cNvPr>
          <p:cNvGraphicFramePr>
            <a:graphicFrameLocks noGrp="1"/>
          </p:cNvGraphicFramePr>
          <p:nvPr>
            <p:extLst>
              <p:ext uri="{D42A27DB-BD31-4B8C-83A1-F6EECF244321}">
                <p14:modId xmlns:p14="http://schemas.microsoft.com/office/powerpoint/2010/main" val="352416257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6" name="모서리가 둥근 직사각형 17">
            <a:extLst>
              <a:ext uri="{FF2B5EF4-FFF2-40B4-BE49-F238E27FC236}">
                <a16:creationId xmlns:a16="http://schemas.microsoft.com/office/drawing/2014/main" id="{0A224453-4CC2-4D2F-AD57-FF1BDDB50BE8}"/>
              </a:ext>
            </a:extLst>
          </p:cNvPr>
          <p:cNvSpPr/>
          <p:nvPr/>
        </p:nvSpPr>
        <p:spPr>
          <a:xfrm rot="21000000">
            <a:off x="4758958" y="3431943"/>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446972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7227F5-8B39-41AE-AC7F-16ED25144187}"/>
              </a:ext>
            </a:extLst>
          </p:cNvPr>
          <p:cNvSpPr txBox="1"/>
          <p:nvPr/>
        </p:nvSpPr>
        <p:spPr>
          <a:xfrm>
            <a:off x="339160" y="1108327"/>
            <a:ext cx="2071080"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 방법 </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모바일</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a:t>
            </a:r>
          </a:p>
        </p:txBody>
      </p:sp>
      <p:sp>
        <p:nvSpPr>
          <p:cNvPr id="33" name="TextBox 32">
            <a:extLst>
              <a:ext uri="{FF2B5EF4-FFF2-40B4-BE49-F238E27FC236}">
                <a16:creationId xmlns:a16="http://schemas.microsoft.com/office/drawing/2014/main" id="{0C1CC554-8172-4126-A0DA-B1295D85A696}"/>
              </a:ext>
            </a:extLst>
          </p:cNvPr>
          <p:cNvSpPr txBox="1"/>
          <p:nvPr/>
        </p:nvSpPr>
        <p:spPr>
          <a:xfrm>
            <a:off x="2048234" y="1647617"/>
            <a:ext cx="8096767"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모바일 게임 또는 일반 어플리케이션의 경우</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고지문을 웹 페이지로 형태로 만들어서</a:t>
            </a:r>
          </a:p>
          <a:p>
            <a:pPr algn="ctr">
              <a:lnSpc>
                <a:spcPct val="120000"/>
              </a:lnSpc>
            </a:pP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클라이언트 내 “고객센터” 등의 메뉴에서 해당 웹페이지로 링크</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되도록 구현합니다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pSp>
        <p:nvGrpSpPr>
          <p:cNvPr id="34" name="그룹 33">
            <a:extLst>
              <a:ext uri="{FF2B5EF4-FFF2-40B4-BE49-F238E27FC236}">
                <a16:creationId xmlns:a16="http://schemas.microsoft.com/office/drawing/2014/main" id="{0A380170-610C-421F-9597-F56E3BA7A349}"/>
              </a:ext>
            </a:extLst>
          </p:cNvPr>
          <p:cNvGrpSpPr/>
          <p:nvPr/>
        </p:nvGrpSpPr>
        <p:grpSpPr>
          <a:xfrm>
            <a:off x="1589019" y="1881030"/>
            <a:ext cx="5314951" cy="5172141"/>
            <a:chOff x="685799" y="1409766"/>
            <a:chExt cx="6315075" cy="6315075"/>
          </a:xfrm>
        </p:grpSpPr>
        <p:pic>
          <p:nvPicPr>
            <p:cNvPr id="35" name="id-958161FB-3646-4E48-B23E-03888E7D0743" descr="Image">
              <a:extLst>
                <a:ext uri="{FF2B5EF4-FFF2-40B4-BE49-F238E27FC236}">
                  <a16:creationId xmlns:a16="http://schemas.microsoft.com/office/drawing/2014/main" id="{A56CF5FE-50C0-4CAD-8BF3-5524BC50BE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3209924"/>
              <a:ext cx="5972175" cy="2829061"/>
            </a:xfrm>
            <a:prstGeom prst="round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 descr="iphone png에 대한 이미지 검색결과">
              <a:extLst>
                <a:ext uri="{FF2B5EF4-FFF2-40B4-BE49-F238E27FC236}">
                  <a16:creationId xmlns:a16="http://schemas.microsoft.com/office/drawing/2014/main" id="{5A4FD972-E944-406E-8F2C-347D51542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85799" y="1409766"/>
              <a:ext cx="6315075" cy="6315075"/>
            </a:xfrm>
            <a:prstGeom prst="rect">
              <a:avLst/>
            </a:prstGeom>
            <a:noFill/>
            <a:extLst>
              <a:ext uri="{909E8E84-426E-40DD-AFC4-6F175D3DCCD1}">
                <a14:hiddenFill xmlns:a14="http://schemas.microsoft.com/office/drawing/2010/main">
                  <a:solidFill>
                    <a:srgbClr val="FFFFFF"/>
                  </a:solidFill>
                </a14:hiddenFill>
              </a:ext>
            </a:extLst>
          </p:spPr>
        </p:pic>
      </p:grpSp>
      <p:sp>
        <p:nvSpPr>
          <p:cNvPr id="37" name="직사각형 36">
            <a:extLst>
              <a:ext uri="{FF2B5EF4-FFF2-40B4-BE49-F238E27FC236}">
                <a16:creationId xmlns:a16="http://schemas.microsoft.com/office/drawing/2014/main" id="{DE9B05D2-8086-4E71-B636-B3BEC7DB16AE}"/>
              </a:ext>
            </a:extLst>
          </p:cNvPr>
          <p:cNvSpPr/>
          <p:nvPr/>
        </p:nvSpPr>
        <p:spPr>
          <a:xfrm>
            <a:off x="2335434" y="5062380"/>
            <a:ext cx="1212273" cy="3429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38" name="화살표: 오른쪽 37">
            <a:extLst>
              <a:ext uri="{FF2B5EF4-FFF2-40B4-BE49-F238E27FC236}">
                <a16:creationId xmlns:a16="http://schemas.microsoft.com/office/drawing/2014/main" id="{F434982C-4AE1-4485-AC26-6FE638C981FD}"/>
              </a:ext>
            </a:extLst>
          </p:cNvPr>
          <p:cNvSpPr/>
          <p:nvPr/>
        </p:nvSpPr>
        <p:spPr>
          <a:xfrm>
            <a:off x="6834518" y="3963069"/>
            <a:ext cx="969878" cy="945402"/>
          </a:xfrm>
          <a:prstGeom prst="rightArrow">
            <a:avLst>
              <a:gd name="adj1" fmla="val 50000"/>
              <a:gd name="adj2" fmla="val 50000"/>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나눔스퀘어 Bold" panose="020B0600000101010101" pitchFamily="50" charset="-127"/>
              <a:ea typeface="나눔스퀘어 Bold" panose="020B0600000101010101" pitchFamily="50" charset="-127"/>
            </a:endParaRPr>
          </a:p>
        </p:txBody>
      </p:sp>
      <p:pic>
        <p:nvPicPr>
          <p:cNvPr id="4" name="그림 3" descr="스크린샷이(가) 표시된 사진&#10;&#10;자동 생성된 설명">
            <a:extLst>
              <a:ext uri="{FF2B5EF4-FFF2-40B4-BE49-F238E27FC236}">
                <a16:creationId xmlns:a16="http://schemas.microsoft.com/office/drawing/2014/main" id="{5293DD72-E15E-403B-B156-A2F60EDEDA91}"/>
              </a:ext>
            </a:extLst>
          </p:cNvPr>
          <p:cNvPicPr>
            <a:picLocks noChangeAspect="1"/>
          </p:cNvPicPr>
          <p:nvPr/>
        </p:nvPicPr>
        <p:blipFill rotWithShape="1">
          <a:blip r:embed="rId4">
            <a:extLst>
              <a:ext uri="{28A0092B-C50C-407E-A947-70E740481C1C}">
                <a14:useLocalDpi xmlns:a14="http://schemas.microsoft.com/office/drawing/2010/main" val="0"/>
              </a:ext>
            </a:extLst>
          </a:blip>
          <a:srcRect t="14651"/>
          <a:stretch/>
        </p:blipFill>
        <p:spPr>
          <a:xfrm>
            <a:off x="7939310" y="2545117"/>
            <a:ext cx="2500167" cy="3795393"/>
          </a:xfrm>
          <a:prstGeom prst="rect">
            <a:avLst/>
          </a:prstGeom>
        </p:spPr>
      </p:pic>
      <p:graphicFrame>
        <p:nvGraphicFramePr>
          <p:cNvPr id="12" name="표 2">
            <a:extLst>
              <a:ext uri="{FF2B5EF4-FFF2-40B4-BE49-F238E27FC236}">
                <a16:creationId xmlns:a16="http://schemas.microsoft.com/office/drawing/2014/main" id="{48211A3B-3A30-4D5F-9706-85DA05B488EA}"/>
              </a:ext>
            </a:extLst>
          </p:cNvPr>
          <p:cNvGraphicFramePr>
            <a:graphicFrameLocks noGrp="1"/>
          </p:cNvGraphicFramePr>
          <p:nvPr>
            <p:extLst>
              <p:ext uri="{D42A27DB-BD31-4B8C-83A1-F6EECF244321}">
                <p14:modId xmlns:p14="http://schemas.microsoft.com/office/powerpoint/2010/main" val="1069031817"/>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11" name="모서리가 둥근 직사각형 17">
            <a:extLst>
              <a:ext uri="{FF2B5EF4-FFF2-40B4-BE49-F238E27FC236}">
                <a16:creationId xmlns:a16="http://schemas.microsoft.com/office/drawing/2014/main" id="{9BD492B9-3E7B-4A3A-8670-6FD3A3F0D111}"/>
              </a:ext>
            </a:extLst>
          </p:cNvPr>
          <p:cNvSpPr/>
          <p:nvPr/>
        </p:nvSpPr>
        <p:spPr>
          <a:xfrm rot="21000000">
            <a:off x="4758958" y="3431943"/>
            <a:ext cx="2792991" cy="6011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b="1" spc="-100">
                <a:solidFill>
                  <a:srgbClr val="FF0000"/>
                </a:solidFill>
                <a:latin typeface="나눔스퀘어 Bold" panose="020B0600000101010101" pitchFamily="50" charset="-127"/>
                <a:ea typeface="나눔스퀘어 Bold" panose="020B0600000101010101" pitchFamily="50" charset="-127"/>
              </a:rPr>
              <a:t>SAMPLE</a:t>
            </a:r>
            <a:endParaRPr lang="ko-KR" altLang="en-US" sz="1600" b="1" spc="-100">
              <a:solidFill>
                <a:srgbClr val="FF0000"/>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044585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7227F5-8B39-41AE-AC7F-16ED25144187}"/>
              </a:ext>
            </a:extLst>
          </p:cNvPr>
          <p:cNvSpPr txBox="1"/>
          <p:nvPr/>
        </p:nvSpPr>
        <p:spPr>
          <a:xfrm>
            <a:off x="339160" y="1108327"/>
            <a:ext cx="1208664"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③</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 방법</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2" name="모서리가 둥근 직사각형 17">
            <a:extLst>
              <a:ext uri="{FF2B5EF4-FFF2-40B4-BE49-F238E27FC236}">
                <a16:creationId xmlns:a16="http://schemas.microsoft.com/office/drawing/2014/main" id="{AF84F96F-FAC2-4630-A5B5-7E88EFDBBB6E}"/>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회사의 고지문 고지 방법을</a:t>
            </a:r>
            <a:endParaRPr lang="en-US" altLang="ko-KR" sz="1600" b="1" spc="-10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삽입하세요</a:t>
            </a:r>
          </a:p>
        </p:txBody>
      </p:sp>
      <p:graphicFrame>
        <p:nvGraphicFramePr>
          <p:cNvPr id="3" name="표 2">
            <a:extLst>
              <a:ext uri="{FF2B5EF4-FFF2-40B4-BE49-F238E27FC236}">
                <a16:creationId xmlns:a16="http://schemas.microsoft.com/office/drawing/2014/main" id="{013FC1A5-1F2B-4AD5-9A32-3761E7FC6FA3}"/>
              </a:ext>
            </a:extLst>
          </p:cNvPr>
          <p:cNvGraphicFramePr>
            <a:graphicFrameLocks noGrp="1"/>
          </p:cNvGraphicFramePr>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4" name="68페이지">
            <a:hlinkClick r:id="" action="ppaction://media"/>
            <a:extLst>
              <a:ext uri="{FF2B5EF4-FFF2-40B4-BE49-F238E27FC236}">
                <a16:creationId xmlns:a16="http://schemas.microsoft.com/office/drawing/2014/main" id="{68B1FA95-B022-4291-818D-D7DBE00985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93725" y="3225800"/>
            <a:ext cx="406400" cy="406400"/>
          </a:xfrm>
          <a:prstGeom prst="rect">
            <a:avLst/>
          </a:prstGeom>
        </p:spPr>
      </p:pic>
    </p:spTree>
    <p:extLst>
      <p:ext uri="{BB962C8B-B14F-4D97-AF65-F5344CB8AC3E}">
        <p14:creationId xmlns:p14="http://schemas.microsoft.com/office/powerpoint/2010/main" val="114695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6B7227F5-8B39-41AE-AC7F-16ED25144187}"/>
              </a:ext>
            </a:extLst>
          </p:cNvPr>
          <p:cNvSpPr txBox="1"/>
          <p:nvPr/>
        </p:nvSpPr>
        <p:spPr>
          <a:xfrm>
            <a:off x="339160" y="1108327"/>
            <a:ext cx="2638543"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④</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여러 회사들의 고지 사례</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pic>
        <p:nvPicPr>
          <p:cNvPr id="22" name="그림 21">
            <a:extLst>
              <a:ext uri="{FF2B5EF4-FFF2-40B4-BE49-F238E27FC236}">
                <a16:creationId xmlns:a16="http://schemas.microsoft.com/office/drawing/2014/main" id="{122273A9-C6B7-4B68-97A7-8B1E218A37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9862" y="1714866"/>
            <a:ext cx="2511557" cy="4467224"/>
          </a:xfrm>
          <a:prstGeom prst="rect">
            <a:avLst/>
          </a:prstGeom>
        </p:spPr>
      </p:pic>
      <p:pic>
        <p:nvPicPr>
          <p:cNvPr id="23" name="그림 22">
            <a:extLst>
              <a:ext uri="{FF2B5EF4-FFF2-40B4-BE49-F238E27FC236}">
                <a16:creationId xmlns:a16="http://schemas.microsoft.com/office/drawing/2014/main" id="{F5E8C210-C0EF-4F00-BCDD-1168C5B4FE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4725" y="1714866"/>
            <a:ext cx="2511558" cy="4467224"/>
          </a:xfrm>
          <a:prstGeom prst="rect">
            <a:avLst/>
          </a:prstGeom>
        </p:spPr>
      </p:pic>
      <p:pic>
        <p:nvPicPr>
          <p:cNvPr id="24" name="그림 23">
            <a:extLst>
              <a:ext uri="{FF2B5EF4-FFF2-40B4-BE49-F238E27FC236}">
                <a16:creationId xmlns:a16="http://schemas.microsoft.com/office/drawing/2014/main" id="{69CEBD1F-60E7-46C1-BDBD-099D6002D5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07293" y="1714866"/>
            <a:ext cx="2511559" cy="4467226"/>
          </a:xfrm>
          <a:prstGeom prst="rect">
            <a:avLst/>
          </a:prstGeom>
        </p:spPr>
      </p:pic>
      <p:pic>
        <p:nvPicPr>
          <p:cNvPr id="25" name="그림 24">
            <a:extLst>
              <a:ext uri="{FF2B5EF4-FFF2-40B4-BE49-F238E27FC236}">
                <a16:creationId xmlns:a16="http://schemas.microsoft.com/office/drawing/2014/main" id="{E42714E0-1889-4BC3-AED5-C628ABD8C6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72429" y="1714866"/>
            <a:ext cx="2511557" cy="4467224"/>
          </a:xfrm>
          <a:prstGeom prst="rect">
            <a:avLst/>
          </a:prstGeom>
        </p:spPr>
      </p:pic>
      <p:sp>
        <p:nvSpPr>
          <p:cNvPr id="26" name="직사각형 25">
            <a:extLst>
              <a:ext uri="{FF2B5EF4-FFF2-40B4-BE49-F238E27FC236}">
                <a16:creationId xmlns:a16="http://schemas.microsoft.com/office/drawing/2014/main" id="{BEF7FD9C-EE65-44CB-8B63-7B082AD865D6}"/>
              </a:ext>
            </a:extLst>
          </p:cNvPr>
          <p:cNvSpPr/>
          <p:nvPr/>
        </p:nvSpPr>
        <p:spPr>
          <a:xfrm>
            <a:off x="524725"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2000" b="1">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카카오톡</a:t>
            </a:r>
          </a:p>
        </p:txBody>
      </p:sp>
      <p:sp>
        <p:nvSpPr>
          <p:cNvPr id="27" name="직사각형 26">
            <a:extLst>
              <a:ext uri="{FF2B5EF4-FFF2-40B4-BE49-F238E27FC236}">
                <a16:creationId xmlns:a16="http://schemas.microsoft.com/office/drawing/2014/main" id="{23D6A9C8-2AB6-47E6-88BB-3D88412CBF3C}"/>
              </a:ext>
            </a:extLst>
          </p:cNvPr>
          <p:cNvSpPr/>
          <p:nvPr/>
        </p:nvSpPr>
        <p:spPr>
          <a:xfrm>
            <a:off x="3407294"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2000" b="1">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라인</a:t>
            </a:r>
          </a:p>
        </p:txBody>
      </p:sp>
      <p:sp>
        <p:nvSpPr>
          <p:cNvPr id="28" name="직사각형 27">
            <a:extLst>
              <a:ext uri="{FF2B5EF4-FFF2-40B4-BE49-F238E27FC236}">
                <a16:creationId xmlns:a16="http://schemas.microsoft.com/office/drawing/2014/main" id="{AFB22EAC-C78E-4A83-90C5-06E919829A06}"/>
              </a:ext>
            </a:extLst>
          </p:cNvPr>
          <p:cNvSpPr/>
          <p:nvPr/>
        </p:nvSpPr>
        <p:spPr>
          <a:xfrm>
            <a:off x="6289861"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ko-KR" altLang="en-US" sz="2000" b="1">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배달의 민족</a:t>
            </a:r>
          </a:p>
        </p:txBody>
      </p:sp>
      <p:sp>
        <p:nvSpPr>
          <p:cNvPr id="29" name="직사각형 28">
            <a:extLst>
              <a:ext uri="{FF2B5EF4-FFF2-40B4-BE49-F238E27FC236}">
                <a16:creationId xmlns:a16="http://schemas.microsoft.com/office/drawing/2014/main" id="{FA7E26DE-EB2A-40BC-BB8E-20E664A739D3}"/>
              </a:ext>
            </a:extLst>
          </p:cNvPr>
          <p:cNvSpPr/>
          <p:nvPr/>
        </p:nvSpPr>
        <p:spPr>
          <a:xfrm>
            <a:off x="9172428" y="1714866"/>
            <a:ext cx="2511558" cy="681882"/>
          </a:xfrm>
          <a:prstGeom prst="rect">
            <a:avLst/>
          </a:prstGeom>
          <a:solidFill>
            <a:srgbClr val="7F7F7F">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r>
              <a:rPr lang="en-US" altLang="ko-KR" sz="2000" b="1">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T Map</a:t>
            </a:r>
            <a:endParaRPr lang="ko-KR" altLang="en-US" sz="2000" b="1">
              <a:ln w="0">
                <a:solidFill>
                  <a:schemeClr val="tx1">
                    <a:alpha val="0"/>
                  </a:schemeClr>
                </a:solidFill>
              </a:ln>
              <a:solidFill>
                <a:srgbClr val="FFFF00"/>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0" name="직사각형 29">
            <a:extLst>
              <a:ext uri="{FF2B5EF4-FFF2-40B4-BE49-F238E27FC236}">
                <a16:creationId xmlns:a16="http://schemas.microsoft.com/office/drawing/2014/main" id="{AD678A21-628D-4626-9FA1-89366AA0A5DC}"/>
              </a:ext>
            </a:extLst>
          </p:cNvPr>
          <p:cNvSpPr/>
          <p:nvPr/>
        </p:nvSpPr>
        <p:spPr>
          <a:xfrm>
            <a:off x="10340340" y="5741083"/>
            <a:ext cx="579120"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31" name="직사각형 30">
            <a:extLst>
              <a:ext uri="{FF2B5EF4-FFF2-40B4-BE49-F238E27FC236}">
                <a16:creationId xmlns:a16="http://schemas.microsoft.com/office/drawing/2014/main" id="{9C44510A-D4FA-456F-9F5E-430F945EA2CC}"/>
              </a:ext>
            </a:extLst>
          </p:cNvPr>
          <p:cNvSpPr/>
          <p:nvPr/>
        </p:nvSpPr>
        <p:spPr>
          <a:xfrm>
            <a:off x="7591360" y="4910503"/>
            <a:ext cx="1171640"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32" name="직사각형 31">
            <a:extLst>
              <a:ext uri="{FF2B5EF4-FFF2-40B4-BE49-F238E27FC236}">
                <a16:creationId xmlns:a16="http://schemas.microsoft.com/office/drawing/2014/main" id="{B6C0AEE4-2659-4DEE-8F92-FF11FD7B8304}"/>
              </a:ext>
            </a:extLst>
          </p:cNvPr>
          <p:cNvSpPr/>
          <p:nvPr/>
        </p:nvSpPr>
        <p:spPr>
          <a:xfrm>
            <a:off x="3444240" y="3599863"/>
            <a:ext cx="2400301"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33" name="직사각형 32">
            <a:extLst>
              <a:ext uri="{FF2B5EF4-FFF2-40B4-BE49-F238E27FC236}">
                <a16:creationId xmlns:a16="http://schemas.microsoft.com/office/drawing/2014/main" id="{0AFF358D-8577-4C9F-AC1A-F8A4C4C79C0D}"/>
              </a:ext>
            </a:extLst>
          </p:cNvPr>
          <p:cNvSpPr/>
          <p:nvPr/>
        </p:nvSpPr>
        <p:spPr>
          <a:xfrm>
            <a:off x="580353" y="4295188"/>
            <a:ext cx="2400301" cy="337473"/>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graphicFrame>
        <p:nvGraphicFramePr>
          <p:cNvPr id="17" name="표 2">
            <a:extLst>
              <a:ext uri="{FF2B5EF4-FFF2-40B4-BE49-F238E27FC236}">
                <a16:creationId xmlns:a16="http://schemas.microsoft.com/office/drawing/2014/main" id="{7FE476FB-91F0-497A-B3E0-97C8F6E6D81A}"/>
              </a:ext>
            </a:extLst>
          </p:cNvPr>
          <p:cNvGraphicFramePr>
            <a:graphicFrameLocks noGrp="1"/>
          </p:cNvGraphicFramePr>
          <p:nvPr>
            <p:extLst>
              <p:ext uri="{D42A27DB-BD31-4B8C-83A1-F6EECF244321}">
                <p14:modId xmlns:p14="http://schemas.microsoft.com/office/powerpoint/2010/main" val="3770473248"/>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3" name="70페이지">
            <a:hlinkClick r:id="" action="ppaction://media"/>
            <a:extLst>
              <a:ext uri="{FF2B5EF4-FFF2-40B4-BE49-F238E27FC236}">
                <a16:creationId xmlns:a16="http://schemas.microsoft.com/office/drawing/2014/main" id="{D6375F9C-B7F1-4715-BC33-FCDF2B4334E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19125" y="3209925"/>
            <a:ext cx="406400" cy="406400"/>
          </a:xfrm>
          <a:prstGeom prst="rect">
            <a:avLst/>
          </a:prstGeom>
        </p:spPr>
      </p:pic>
    </p:spTree>
    <p:extLst>
      <p:ext uri="{BB962C8B-B14F-4D97-AF65-F5344CB8AC3E}">
        <p14:creationId xmlns:p14="http://schemas.microsoft.com/office/powerpoint/2010/main" val="38153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75C652-B159-40C7-9C7E-00F1F56722C7}"/>
              </a:ext>
            </a:extLst>
          </p:cNvPr>
          <p:cNvSpPr txBox="1"/>
          <p:nvPr/>
        </p:nvSpPr>
        <p:spPr>
          <a:xfrm>
            <a:off x="339160" y="1108328"/>
            <a:ext cx="2144818" cy="324961"/>
          </a:xfrm>
          <a:prstGeom prst="rect">
            <a:avLst/>
          </a:prstGeom>
          <a:noFill/>
        </p:spPr>
        <p:txBody>
          <a:bodyPr wrap="none" lIns="0" tIns="0" rIns="0" bIns="0" rtlCol="0">
            <a:spAutoFit/>
          </a:bodyPr>
          <a:lstStyle/>
          <a:p>
            <a:pP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⑤</a:t>
            </a:r>
            <a:r>
              <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배포 전 체크리스트</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graphicFrame>
        <p:nvGraphicFramePr>
          <p:cNvPr id="2" name="표 2">
            <a:extLst>
              <a:ext uri="{FF2B5EF4-FFF2-40B4-BE49-F238E27FC236}">
                <a16:creationId xmlns:a16="http://schemas.microsoft.com/office/drawing/2014/main" id="{A4E11FA5-B91D-4D82-9DD4-AF87BC1FD26A}"/>
              </a:ext>
            </a:extLst>
          </p:cNvPr>
          <p:cNvGraphicFramePr>
            <a:graphicFrameLocks noGrp="1"/>
          </p:cNvGraphicFramePr>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graphicFrame>
        <p:nvGraphicFramePr>
          <p:cNvPr id="5" name="표 4">
            <a:extLst>
              <a:ext uri="{FF2B5EF4-FFF2-40B4-BE49-F238E27FC236}">
                <a16:creationId xmlns:a16="http://schemas.microsoft.com/office/drawing/2014/main" id="{E129F6BC-413C-4AEA-A8A8-DDE9D385034C}"/>
              </a:ext>
            </a:extLst>
          </p:cNvPr>
          <p:cNvGraphicFramePr>
            <a:graphicFrameLocks noGrp="1"/>
          </p:cNvGraphicFramePr>
          <p:nvPr>
            <p:extLst>
              <p:ext uri="{D42A27DB-BD31-4B8C-83A1-F6EECF244321}">
                <p14:modId xmlns:p14="http://schemas.microsoft.com/office/powerpoint/2010/main" val="1646770179"/>
              </p:ext>
            </p:extLst>
          </p:nvPr>
        </p:nvGraphicFramePr>
        <p:xfrm>
          <a:off x="1045026" y="1593698"/>
          <a:ext cx="10118686" cy="4274539"/>
        </p:xfrm>
        <a:graphic>
          <a:graphicData uri="http://schemas.openxmlformats.org/drawingml/2006/table">
            <a:tbl>
              <a:tblPr/>
              <a:tblGrid>
                <a:gridCol w="1256047">
                  <a:extLst>
                    <a:ext uri="{9D8B030D-6E8A-4147-A177-3AD203B41FA5}">
                      <a16:colId xmlns:a16="http://schemas.microsoft.com/office/drawing/2014/main" val="799873490"/>
                    </a:ext>
                  </a:extLst>
                </a:gridCol>
                <a:gridCol w="8862639">
                  <a:extLst>
                    <a:ext uri="{9D8B030D-6E8A-4147-A177-3AD203B41FA5}">
                      <a16:colId xmlns:a16="http://schemas.microsoft.com/office/drawing/2014/main" val="2513949922"/>
                    </a:ext>
                  </a:extLst>
                </a:gridCol>
              </a:tblGrid>
              <a:tr h="398320">
                <a:tc>
                  <a:txBody>
                    <a:bodyPr/>
                    <a:lstStyle/>
                    <a:p>
                      <a:pPr algn="ctr" latinLnBrk="0">
                        <a:spcAft>
                          <a:spcPts val="0"/>
                        </a:spcAft>
                      </a:pP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rPr>
                        <a:t>구분</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tc>
                  <a:txBody>
                    <a:bodyPr/>
                    <a:lstStyle/>
                    <a:p>
                      <a:pPr algn="ctr" latinLnBrk="0">
                        <a:spcAft>
                          <a:spcPts val="0"/>
                        </a:spcAft>
                      </a:pPr>
                      <a:r>
                        <a:rPr lang="ko-KR" altLang="en-US"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mn-cs"/>
                        </a:rPr>
                        <a:t>내용</a:t>
                      </a:r>
                      <a:endParaRPr lang="ko-KR" sz="1400" b="1"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굴림" panose="020B0600000101010101" pitchFamily="50" charset="-127"/>
                      </a:endParaRPr>
                    </a:p>
                  </a:txBody>
                  <a:tcPr marL="90000" marR="90000" marT="46800" marB="4680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F5597"/>
                    </a:solidFill>
                  </a:tcPr>
                </a:tc>
                <a:extLst>
                  <a:ext uri="{0D108BD9-81ED-4DB2-BD59-A6C34878D82A}">
                    <a16:rowId xmlns:a16="http://schemas.microsoft.com/office/drawing/2014/main" val="82714966"/>
                  </a:ext>
                </a:extLst>
              </a:tr>
              <a:tr h="732830">
                <a:tc>
                  <a:txBody>
                    <a:bodyPr/>
                    <a:lstStyle/>
                    <a:p>
                      <a:pPr algn="ctr" latinLnBrk="1">
                        <a:spcAft>
                          <a:spcPts val="0"/>
                        </a:spcAft>
                      </a:pPr>
                      <a:r>
                        <a:rPr 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Copyleft</a:t>
                      </a:r>
                    </a:p>
                    <a:p>
                      <a:pPr algn="ctr" latinLnBrk="1">
                        <a:spcAft>
                          <a:spcPts val="0"/>
                        </a:spcAft>
                      </a:pPr>
                      <a:r>
                        <a:rPr lang="ko-KR" alt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확인</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자사에서 사용을 금지하는 라이선스에 해당하는 오픈소스가 포함되어 있지 않다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p>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조건부 허용 라이선스에 해당하는 오픈소스는 유관부서에 공유 및 사용에 대한 승인을 받았다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46194531"/>
                  </a:ext>
                </a:extLst>
              </a:tr>
              <a:tr h="1394976">
                <a:tc>
                  <a:txBody>
                    <a:bodyPr/>
                    <a:lstStyle/>
                    <a:p>
                      <a:pPr algn="ctr" latinLnBrk="1">
                        <a:spcAft>
                          <a:spcPts val="0"/>
                        </a:spcAft>
                      </a:pPr>
                      <a:r>
                        <a:rPr lang="ko-KR" alt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rPr>
                        <a:t>코드</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프로젝트 내에 포함되어 있는 </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LICENSE </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파일을 유지하고 있다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소스코드 내에 주석으로 포함되어 있는 라이선스 텍스트를 유지하고 있다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프로젝트의 폴더를 그대로 복사하여 프로젝트에 추가하였다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오픈소스들은 별도 폴더에 모아 두었다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예</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Plugins, Extras </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등의 전용 폴더</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3rd Party </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코드들은 별도 폴더에 모아 두었다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예</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3rd party </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등의 전용 폴더</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4221953669"/>
                  </a:ext>
                </a:extLst>
              </a:tr>
              <a:tr h="753627">
                <a:tc>
                  <a:txBody>
                    <a:bodyPr/>
                    <a:lstStyle/>
                    <a:p>
                      <a:pPr algn="ctr" latinLnBrk="1">
                        <a:spcAft>
                          <a:spcPts val="0"/>
                        </a:spcAft>
                      </a:pPr>
                      <a:r>
                        <a:rPr lang="ko-KR" alt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구매</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오픈소스가 아닌 상용 소프트웨어들은 구매 확인이 완료되었다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 폰트가 아닌 상용 폰트들은 구매 확인이 완료되었다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endParaRPr 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538214308"/>
                  </a:ext>
                </a:extLst>
              </a:tr>
              <a:tr h="994786">
                <a:tc>
                  <a:txBody>
                    <a:bodyPr/>
                    <a:lstStyle/>
                    <a:p>
                      <a:pPr algn="ctr" latinLnBrk="1">
                        <a:spcAft>
                          <a:spcPts val="0"/>
                        </a:spcAft>
                      </a:pPr>
                      <a:r>
                        <a:rPr lang="ko-KR" altLang="en-US"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고지</a:t>
                      </a:r>
                      <a:endParaRPr lang="ko-KR" sz="1400" b="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361950" indent="-271463" algn="l" latinLnBrk="1">
                        <a:spcAft>
                          <a:spcPts val="0"/>
                        </a:spcAft>
                        <a:buFont typeface="나눔스퀘어 Bold" panose="020B0600000101010101" pitchFamily="50" charset="-127"/>
                        <a:buChar char="□"/>
                      </a:pP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모바일의 경우</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고지문 게시를 위해 클라이언트 내의 고객센터 하위 메뉴에 </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라이선스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메뉴를 생성하였다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p>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담당부서로부터 전달 받은 오픈소스 라이선스 고지문 </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URL</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을 </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오픈소스 라이선스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메뉴에 연결하였다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a:t>
                      </a:r>
                    </a:p>
                    <a:p>
                      <a:pPr marL="361950" indent="-271463" algn="l" latinLnBrk="1">
                        <a:spcAft>
                          <a:spcPts val="0"/>
                        </a:spcAft>
                        <a:buFont typeface="나눔스퀘어 Bold" panose="020B0600000101010101" pitchFamily="50" charset="-127"/>
                        <a:buChar char="□"/>
                      </a:pPr>
                      <a:r>
                        <a:rPr lang="ko-KR" altLang="en-US"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앱에서 오픈소스 라이선스 메뉴를 선택하면 해당 링크로 정상 접속이 되는 것을 확인하였다</a:t>
                      </a:r>
                      <a:r>
                        <a:rPr lang="en-US"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rPr>
                        <a:t>. </a:t>
                      </a:r>
                      <a:endParaRPr lang="ko-KR" altLang="ko-KR" sz="1400" kern="100" spc="0">
                        <a:ln>
                          <a:solidFill>
                            <a:schemeClr val="accent1">
                              <a:alpha val="0"/>
                            </a:schemeClr>
                          </a:solidFill>
                        </a:ln>
                        <a:solidFill>
                          <a:schemeClr val="bg1"/>
                        </a:solidFill>
                        <a:effectLst/>
                        <a:latin typeface="나눔스퀘어 Bold" panose="020B0600000101010101" pitchFamily="50" charset="-127"/>
                        <a:ea typeface="나눔스퀘어 Bold" panose="020B0600000101010101" pitchFamily="50" charset="-127"/>
                        <a:cs typeface="Times New Roman" panose="02020603050405020304" pitchFamily="18" charset="0"/>
                      </a:endParaRPr>
                    </a:p>
                  </a:txBody>
                  <a:tcPr marL="68580" marR="68580" marT="0" marB="0"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152143521"/>
                  </a:ext>
                </a:extLst>
              </a:tr>
            </a:tbl>
          </a:graphicData>
        </a:graphic>
      </p:graphicFrame>
      <p:pic>
        <p:nvPicPr>
          <p:cNvPr id="4" name="71페이지">
            <a:hlinkClick r:id="" action="ppaction://media"/>
            <a:extLst>
              <a:ext uri="{FF2B5EF4-FFF2-40B4-BE49-F238E27FC236}">
                <a16:creationId xmlns:a16="http://schemas.microsoft.com/office/drawing/2014/main" id="{85081DF3-D900-4DDD-8CDB-844DA0A0D16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6425" y="3216275"/>
            <a:ext cx="406400" cy="406400"/>
          </a:xfrm>
          <a:prstGeom prst="rect">
            <a:avLst/>
          </a:prstGeom>
        </p:spPr>
      </p:pic>
    </p:spTree>
    <p:extLst>
      <p:ext uri="{BB962C8B-B14F-4D97-AF65-F5344CB8AC3E}">
        <p14:creationId xmlns:p14="http://schemas.microsoft.com/office/powerpoint/2010/main" val="1284637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232258-E300-4325-927E-F2F977F7FD18}"/>
              </a:ext>
            </a:extLst>
          </p:cNvPr>
          <p:cNvSpPr txBox="1"/>
          <p:nvPr/>
        </p:nvSpPr>
        <p:spPr>
          <a:xfrm>
            <a:off x="1899041" y="1104063"/>
            <a:ext cx="8414162"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사용할 때는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함수만 복사해서 사용하지 말고 디렉토리 단위로 사용</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하고</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가급적 디렉토리 구조는 원본과 동일하게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오리지널 프로젝트명이 포함되게</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 주세요</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3" name="TextBox 2">
            <a:extLst>
              <a:ext uri="{FF2B5EF4-FFF2-40B4-BE49-F238E27FC236}">
                <a16:creationId xmlns:a16="http://schemas.microsoft.com/office/drawing/2014/main" id="{D48D8C0D-79D1-43AE-BE2D-0824FD90B1D8}"/>
              </a:ext>
            </a:extLst>
          </p:cNvPr>
          <p:cNvSpPr txBox="1"/>
          <p:nvPr/>
        </p:nvSpPr>
        <p:spPr>
          <a:xfrm>
            <a:off x="2896254" y="3373067"/>
            <a:ext cx="2144980" cy="1421928"/>
          </a:xfrm>
          <a:prstGeom prst="rect">
            <a:avLst/>
          </a:prstGeom>
          <a:noFill/>
          <a:ln>
            <a:noFill/>
          </a:ln>
        </p:spPr>
        <p:txBody>
          <a:bodyPr wrap="square" lIns="0" tIns="0" rIns="0" bIns="0" rtlCol="0" anchor="ctr">
            <a:spAutoFit/>
          </a:bodyPr>
          <a:lstStyle/>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Copyright © 2014 example,</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License : MIT License</a:t>
            </a:r>
          </a:p>
          <a:p>
            <a:pPr>
              <a:lnSpc>
                <a:spcPct val="120000"/>
              </a:lnSpc>
            </a:pPr>
            <a:endParaRPr lang="en-US" altLang="ko-KR" sz="10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endParaRP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int divide ( int a, int b )</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return a / b;</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endParaRPr lang="ko-KR" altLang="en-US"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endParaRPr>
          </a:p>
        </p:txBody>
      </p:sp>
      <p:sp>
        <p:nvSpPr>
          <p:cNvPr id="4" name="모서리가 둥근 직사각형 13">
            <a:extLst>
              <a:ext uri="{FF2B5EF4-FFF2-40B4-BE49-F238E27FC236}">
                <a16:creationId xmlns:a16="http://schemas.microsoft.com/office/drawing/2014/main" id="{127B7BED-50C4-4C6D-B6AF-01BF6B1E1520}"/>
              </a:ext>
            </a:extLst>
          </p:cNvPr>
          <p:cNvSpPr/>
          <p:nvPr/>
        </p:nvSpPr>
        <p:spPr>
          <a:xfrm>
            <a:off x="2949524" y="3952146"/>
            <a:ext cx="2247806" cy="842849"/>
          </a:xfrm>
          <a:prstGeom prst="roundRect">
            <a:avLst/>
          </a:prstGeom>
          <a:noFill/>
          <a:ln w="19050">
            <a:solidFill>
              <a:srgbClr val="69B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a typeface="Noto Sans Korean Regular" panose="020B0500000000000000" pitchFamily="34" charset="-127"/>
            </a:endParaRPr>
          </a:p>
        </p:txBody>
      </p:sp>
      <p:sp>
        <p:nvSpPr>
          <p:cNvPr id="5" name="TextBox 4">
            <a:extLst>
              <a:ext uri="{FF2B5EF4-FFF2-40B4-BE49-F238E27FC236}">
                <a16:creationId xmlns:a16="http://schemas.microsoft.com/office/drawing/2014/main" id="{40C3610E-F685-4107-8B31-F8CEA81BBFA3}"/>
              </a:ext>
            </a:extLst>
          </p:cNvPr>
          <p:cNvSpPr txBox="1"/>
          <p:nvPr/>
        </p:nvSpPr>
        <p:spPr>
          <a:xfrm>
            <a:off x="7655496" y="3344814"/>
            <a:ext cx="2462213" cy="2219967"/>
          </a:xfrm>
          <a:prstGeom prst="rect">
            <a:avLst/>
          </a:prstGeom>
          <a:noFill/>
          <a:ln>
            <a:noFill/>
          </a:ln>
        </p:spPr>
        <p:txBody>
          <a:bodyPr wrap="none" lIns="0" tIns="0" rIns="0" bIns="0" rtlCol="0" anchor="ctr">
            <a:spAutoFit/>
          </a:bodyPr>
          <a:lstStyle/>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Copyright © 2017 by ### Inc.</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int sumoper ( int a, int b )</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return a + b;</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marL="171450" indent="-171450">
              <a:lnSpc>
                <a:spcPct val="120000"/>
              </a:lnSpc>
              <a:buFont typeface="Arial" panose="020B0604020202020204" pitchFamily="34" charset="0"/>
              <a:buChar char="•"/>
            </a:pPr>
            <a:endPar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endParaRP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int divide ( int a, int b )</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return a / b;</a:t>
            </a:r>
          </a:p>
          <a:p>
            <a:pPr>
              <a:lnSpc>
                <a:spcPct val="120000"/>
              </a:lnSpc>
            </a:pPr>
            <a:r>
              <a:rPr lang="en-US" altLang="ko-KR" sz="11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a:t>
            </a:r>
          </a:p>
        </p:txBody>
      </p:sp>
      <p:sp>
        <p:nvSpPr>
          <p:cNvPr id="6" name="모서리가 둥근 직사각형 16">
            <a:extLst>
              <a:ext uri="{FF2B5EF4-FFF2-40B4-BE49-F238E27FC236}">
                <a16:creationId xmlns:a16="http://schemas.microsoft.com/office/drawing/2014/main" id="{E61A0BAA-D3BE-4AB1-892F-E0E74E55E02C}"/>
              </a:ext>
            </a:extLst>
          </p:cNvPr>
          <p:cNvSpPr/>
          <p:nvPr/>
        </p:nvSpPr>
        <p:spPr>
          <a:xfrm>
            <a:off x="7706944" y="4736454"/>
            <a:ext cx="2270760" cy="856824"/>
          </a:xfrm>
          <a:prstGeom prst="roundRect">
            <a:avLst/>
          </a:prstGeom>
          <a:noFill/>
          <a:ln w="19050">
            <a:solidFill>
              <a:srgbClr val="69BF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a typeface="Noto Sans Korean Regular" panose="020B0500000000000000" pitchFamily="34" charset="-127"/>
            </a:endParaRPr>
          </a:p>
        </p:txBody>
      </p:sp>
      <p:sp>
        <p:nvSpPr>
          <p:cNvPr id="7" name="직사각형 6">
            <a:extLst>
              <a:ext uri="{FF2B5EF4-FFF2-40B4-BE49-F238E27FC236}">
                <a16:creationId xmlns:a16="http://schemas.microsoft.com/office/drawing/2014/main" id="{3A3D85A5-0961-4C37-83C1-C811B476FA07}"/>
              </a:ext>
            </a:extLst>
          </p:cNvPr>
          <p:cNvSpPr/>
          <p:nvPr/>
        </p:nvSpPr>
        <p:spPr>
          <a:xfrm>
            <a:off x="2868257" y="3075271"/>
            <a:ext cx="2496807" cy="1772988"/>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a typeface="Noto Sans Korean Regular" panose="020B0500000000000000" pitchFamily="34" charset="-127"/>
            </a:endParaRPr>
          </a:p>
        </p:txBody>
      </p:sp>
      <p:cxnSp>
        <p:nvCxnSpPr>
          <p:cNvPr id="8" name="직선 연결선 7">
            <a:extLst>
              <a:ext uri="{FF2B5EF4-FFF2-40B4-BE49-F238E27FC236}">
                <a16:creationId xmlns:a16="http://schemas.microsoft.com/office/drawing/2014/main" id="{4BA8CF27-CCA6-45DB-AC97-FD1E275FA7B0}"/>
              </a:ext>
            </a:extLst>
          </p:cNvPr>
          <p:cNvCxnSpPr>
            <a:cxnSpLocks/>
          </p:cNvCxnSpPr>
          <p:nvPr/>
        </p:nvCxnSpPr>
        <p:spPr>
          <a:xfrm>
            <a:off x="2868257" y="3306843"/>
            <a:ext cx="2496807"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12316FB-CC34-461F-9877-815DF79F844E}"/>
              </a:ext>
            </a:extLst>
          </p:cNvPr>
          <p:cNvSpPr txBox="1"/>
          <p:nvPr/>
        </p:nvSpPr>
        <p:spPr>
          <a:xfrm>
            <a:off x="4914031" y="3130399"/>
            <a:ext cx="418384" cy="120482"/>
          </a:xfrm>
          <a:prstGeom prst="rect">
            <a:avLst/>
          </a:prstGeom>
          <a:noFill/>
          <a:ln>
            <a:noFill/>
          </a:ln>
        </p:spPr>
        <p:txBody>
          <a:bodyPr wrap="none" lIns="0" tIns="0" rIns="0" bIns="0" rtlCol="0" anchor="ctr">
            <a:spAutoFit/>
          </a:bodyPr>
          <a:lstStyle/>
          <a:p>
            <a:pPr algn="ctr">
              <a:lnSpc>
                <a:spcPct val="120000"/>
              </a:lnSpc>
            </a:pPr>
            <a:r>
              <a:rPr lang="ko-KR" altLang="en-US" sz="7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 </a:t>
            </a:r>
          </a:p>
        </p:txBody>
      </p:sp>
      <p:sp>
        <p:nvSpPr>
          <p:cNvPr id="10" name="직사각형 9">
            <a:extLst>
              <a:ext uri="{FF2B5EF4-FFF2-40B4-BE49-F238E27FC236}">
                <a16:creationId xmlns:a16="http://schemas.microsoft.com/office/drawing/2014/main" id="{E7753BFC-ED97-4671-83E1-B3FDC1D0493E}"/>
              </a:ext>
            </a:extLst>
          </p:cNvPr>
          <p:cNvSpPr/>
          <p:nvPr/>
        </p:nvSpPr>
        <p:spPr>
          <a:xfrm>
            <a:off x="7643512" y="3078977"/>
            <a:ext cx="2613591" cy="2674960"/>
          </a:xfrm>
          <a:prstGeom prst="rect">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Consolas" panose="020B0609020204030204" pitchFamily="49" charset="0"/>
              <a:ea typeface="Noto Sans Korean Regular" panose="020B0500000000000000" pitchFamily="34" charset="-127"/>
            </a:endParaRPr>
          </a:p>
        </p:txBody>
      </p:sp>
      <p:cxnSp>
        <p:nvCxnSpPr>
          <p:cNvPr id="11" name="직선 연결선 10">
            <a:extLst>
              <a:ext uri="{FF2B5EF4-FFF2-40B4-BE49-F238E27FC236}">
                <a16:creationId xmlns:a16="http://schemas.microsoft.com/office/drawing/2014/main" id="{57100A03-BC40-4D8F-81BE-30B709F90410}"/>
              </a:ext>
            </a:extLst>
          </p:cNvPr>
          <p:cNvCxnSpPr>
            <a:cxnSpLocks/>
          </p:cNvCxnSpPr>
          <p:nvPr/>
        </p:nvCxnSpPr>
        <p:spPr>
          <a:xfrm>
            <a:off x="7637209" y="3316317"/>
            <a:ext cx="2619894" cy="0"/>
          </a:xfrm>
          <a:prstGeom prst="line">
            <a:avLst/>
          </a:prstGeom>
          <a:ln w="1270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2EBFFBF-3427-4F9F-9B08-33EF06898EA2}"/>
              </a:ext>
            </a:extLst>
          </p:cNvPr>
          <p:cNvSpPr txBox="1"/>
          <p:nvPr/>
        </p:nvSpPr>
        <p:spPr>
          <a:xfrm>
            <a:off x="9795073" y="3137405"/>
            <a:ext cx="418384" cy="120482"/>
          </a:xfrm>
          <a:prstGeom prst="rect">
            <a:avLst/>
          </a:prstGeom>
          <a:noFill/>
          <a:ln>
            <a:noFill/>
          </a:ln>
        </p:spPr>
        <p:txBody>
          <a:bodyPr wrap="none" lIns="0" tIns="0" rIns="0" bIns="0" rtlCol="0" anchor="ctr">
            <a:spAutoFit/>
          </a:bodyPr>
          <a:lstStyle/>
          <a:p>
            <a:pPr algn="ctr">
              <a:lnSpc>
                <a:spcPct val="120000"/>
              </a:lnSpc>
            </a:pPr>
            <a:r>
              <a:rPr lang="ko-KR" altLang="en-US" sz="700">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 ● ● </a:t>
            </a:r>
          </a:p>
        </p:txBody>
      </p:sp>
      <p:sp>
        <p:nvSpPr>
          <p:cNvPr id="13" name="TextBox 12">
            <a:extLst>
              <a:ext uri="{FF2B5EF4-FFF2-40B4-BE49-F238E27FC236}">
                <a16:creationId xmlns:a16="http://schemas.microsoft.com/office/drawing/2014/main" id="{E6F4DDE4-C25F-4929-8FCB-E1AA787ACB47}"/>
              </a:ext>
            </a:extLst>
          </p:cNvPr>
          <p:cNvSpPr txBox="1"/>
          <p:nvPr/>
        </p:nvSpPr>
        <p:spPr>
          <a:xfrm>
            <a:off x="7216125" y="3503404"/>
            <a:ext cx="359074" cy="238591"/>
          </a:xfrm>
          <a:prstGeom prst="rect">
            <a:avLst/>
          </a:prstGeom>
          <a:noFill/>
          <a:ln>
            <a:noFill/>
          </a:ln>
        </p:spPr>
        <p:txBody>
          <a:bodyPr wrap="none" lIns="0" tIns="0" rIns="0" bIns="0" rtlCol="0" anchor="ctr">
            <a:spAutoFit/>
          </a:bodyPr>
          <a:lstStyle/>
          <a:p>
            <a:pPr algn="ctr">
              <a:lnSpc>
                <a:spcPct val="120000"/>
              </a:lnSpc>
            </a:pPr>
            <a:r>
              <a:rPr lang="ko-KR" altLang="en-US" sz="1400" b="1">
                <a:ln w="0">
                  <a:solidFill>
                    <a:schemeClr val="tx1">
                      <a:alpha val="0"/>
                    </a:schemeClr>
                  </a:solidFill>
                </a:ln>
                <a:solidFill>
                  <a:schemeClr val="bg1"/>
                </a:solidFill>
                <a:latin typeface="Consolas" panose="020B0609020204030204" pitchFamily="49" charset="0"/>
                <a:ea typeface="Noto Sans Korean Regular" panose="020B0500000000000000" pitchFamily="34" charset="-127"/>
              </a:rPr>
              <a:t>누락</a:t>
            </a:r>
          </a:p>
        </p:txBody>
      </p:sp>
      <p:cxnSp>
        <p:nvCxnSpPr>
          <p:cNvPr id="14" name="구부러진 연결선 2">
            <a:extLst>
              <a:ext uri="{FF2B5EF4-FFF2-40B4-BE49-F238E27FC236}">
                <a16:creationId xmlns:a16="http://schemas.microsoft.com/office/drawing/2014/main" id="{90C85955-AAF3-4229-B4B4-3162E05ED5C8}"/>
              </a:ext>
            </a:extLst>
          </p:cNvPr>
          <p:cNvCxnSpPr>
            <a:cxnSpLocks/>
            <a:endCxn id="13" idx="1"/>
          </p:cNvCxnSpPr>
          <p:nvPr/>
        </p:nvCxnSpPr>
        <p:spPr>
          <a:xfrm flipV="1">
            <a:off x="5212941" y="3622700"/>
            <a:ext cx="2003184" cy="810"/>
          </a:xfrm>
          <a:prstGeom prst="curvedConnector3">
            <a:avLst>
              <a:gd name="adj1" fmla="val 50000"/>
            </a:avLst>
          </a:prstGeom>
          <a:ln w="19050">
            <a:solidFill>
              <a:srgbClr val="6699FF"/>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오른쪽 대괄호 14">
            <a:extLst>
              <a:ext uri="{FF2B5EF4-FFF2-40B4-BE49-F238E27FC236}">
                <a16:creationId xmlns:a16="http://schemas.microsoft.com/office/drawing/2014/main" id="{F0647BD2-147C-475D-A53B-E97DA9CAFDA3}"/>
              </a:ext>
            </a:extLst>
          </p:cNvPr>
          <p:cNvSpPr/>
          <p:nvPr/>
        </p:nvSpPr>
        <p:spPr>
          <a:xfrm>
            <a:off x="5113239" y="3451356"/>
            <a:ext cx="87718" cy="342691"/>
          </a:xfrm>
          <a:prstGeom prst="rightBracket">
            <a:avLst/>
          </a:prstGeom>
          <a:ln w="19050">
            <a:solidFill>
              <a:srgbClr val="6699FF"/>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latin typeface="Consolas" panose="020B0609020204030204" pitchFamily="49" charset="0"/>
              <a:ea typeface="Noto Sans Korean Regular" panose="020B0500000000000000" pitchFamily="34" charset="-127"/>
            </a:endParaRPr>
          </a:p>
        </p:txBody>
      </p:sp>
      <p:cxnSp>
        <p:nvCxnSpPr>
          <p:cNvPr id="16" name="구부러진 연결선 37">
            <a:extLst>
              <a:ext uri="{FF2B5EF4-FFF2-40B4-BE49-F238E27FC236}">
                <a16:creationId xmlns:a16="http://schemas.microsoft.com/office/drawing/2014/main" id="{16722F3A-ECCC-44A0-BB51-4C3F399212AA}"/>
              </a:ext>
            </a:extLst>
          </p:cNvPr>
          <p:cNvCxnSpPr>
            <a:cxnSpLocks/>
            <a:stCxn id="4" idx="3"/>
            <a:endCxn id="6" idx="1"/>
          </p:cNvCxnSpPr>
          <p:nvPr/>
        </p:nvCxnSpPr>
        <p:spPr>
          <a:xfrm>
            <a:off x="5197330" y="4373571"/>
            <a:ext cx="2509614" cy="791295"/>
          </a:xfrm>
          <a:prstGeom prst="curvedConnector3">
            <a:avLst/>
          </a:prstGeom>
          <a:ln w="19050">
            <a:solidFill>
              <a:srgbClr val="69BF4A"/>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4DCAE16-2470-492B-81CA-F930461C7976}"/>
              </a:ext>
            </a:extLst>
          </p:cNvPr>
          <p:cNvSpPr txBox="1"/>
          <p:nvPr/>
        </p:nvSpPr>
        <p:spPr>
          <a:xfrm>
            <a:off x="3148132" y="2796850"/>
            <a:ext cx="1934824" cy="243593"/>
          </a:xfrm>
          <a:prstGeom prst="rect">
            <a:avLst/>
          </a:prstGeom>
          <a:noFill/>
        </p:spPr>
        <p:txBody>
          <a:bodyPr wrap="none" lIns="0" tIns="0" rIns="0" bIns="0" rtlCol="0" anchor="ctr">
            <a:spAutoFit/>
          </a:bodyPr>
          <a:lstStyle/>
          <a:p>
            <a:pPr algn="ctr">
              <a:lnSpc>
                <a:spcPct val="120000"/>
              </a:lnSpc>
            </a:pPr>
            <a:r>
              <a:rPr lang="en-US" altLang="ko-KR" sz="1400" b="1">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[Github</a:t>
            </a:r>
            <a:r>
              <a:rPr lang="ko-KR" altLang="en-US" sz="1400" b="1">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의 오픈소스 코드</a:t>
            </a:r>
            <a:r>
              <a:rPr lang="en-US" altLang="ko-KR" sz="1400" b="1">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ko-KR" altLang="en-US" sz="1400" b="1">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
        <p:nvSpPr>
          <p:cNvPr id="18" name="TextBox 17">
            <a:extLst>
              <a:ext uri="{FF2B5EF4-FFF2-40B4-BE49-F238E27FC236}">
                <a16:creationId xmlns:a16="http://schemas.microsoft.com/office/drawing/2014/main" id="{5DABEDC7-5186-4985-B8DE-81078D29BBB8}"/>
              </a:ext>
            </a:extLst>
          </p:cNvPr>
          <p:cNvSpPr txBox="1"/>
          <p:nvPr/>
        </p:nvSpPr>
        <p:spPr>
          <a:xfrm>
            <a:off x="8177715" y="2814083"/>
            <a:ext cx="1538883" cy="243593"/>
          </a:xfrm>
          <a:prstGeom prst="rect">
            <a:avLst/>
          </a:prstGeom>
          <a:noFill/>
        </p:spPr>
        <p:txBody>
          <a:bodyPr wrap="none" lIns="0" tIns="0" rIns="0" bIns="0" rtlCol="0" anchor="ctr">
            <a:spAutoFit/>
          </a:bodyPr>
          <a:lstStyle/>
          <a:p>
            <a:pPr algn="ctr">
              <a:lnSpc>
                <a:spcPct val="120000"/>
              </a:lnSpc>
            </a:pPr>
            <a:r>
              <a:rPr lang="en-US" altLang="ko-KR" sz="1400" b="1">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400" b="1">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개발자의 개발 코드</a:t>
            </a:r>
            <a:r>
              <a:rPr lang="en-US" altLang="ko-KR" sz="1400" b="1">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ko-KR" altLang="en-US" sz="1400" b="1">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grpSp>
        <p:nvGrpSpPr>
          <p:cNvPr id="19" name="그룹 18">
            <a:extLst>
              <a:ext uri="{FF2B5EF4-FFF2-40B4-BE49-F238E27FC236}">
                <a16:creationId xmlns:a16="http://schemas.microsoft.com/office/drawing/2014/main" id="{B00E350B-F14C-44E5-8073-EBB3B64A0C80}"/>
              </a:ext>
            </a:extLst>
          </p:cNvPr>
          <p:cNvGrpSpPr/>
          <p:nvPr/>
        </p:nvGrpSpPr>
        <p:grpSpPr>
          <a:xfrm>
            <a:off x="1996985" y="2317743"/>
            <a:ext cx="1106482" cy="1106482"/>
            <a:chOff x="1569173" y="2344306"/>
            <a:chExt cx="1106482" cy="1106482"/>
          </a:xfrm>
        </p:grpSpPr>
        <p:sp>
          <p:nvSpPr>
            <p:cNvPr id="20" name="타원 19">
              <a:extLst>
                <a:ext uri="{FF2B5EF4-FFF2-40B4-BE49-F238E27FC236}">
                  <a16:creationId xmlns:a16="http://schemas.microsoft.com/office/drawing/2014/main" id="{C4703E69-C515-4B71-BE3F-2365FD2B7DFF}"/>
                </a:ext>
              </a:extLst>
            </p:cNvPr>
            <p:cNvSpPr/>
            <p:nvPr/>
          </p:nvSpPr>
          <p:spPr>
            <a:xfrm>
              <a:off x="1569173" y="2344306"/>
              <a:ext cx="1106482" cy="1106482"/>
            </a:xfrm>
            <a:prstGeom prst="ellipse">
              <a:avLst/>
            </a:prstGeom>
            <a:solidFill>
              <a:schemeClr val="bg1">
                <a:alpha val="9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Noto Sans Korean Regular" panose="020B0500000000000000" pitchFamily="34" charset="-127"/>
                <a:ea typeface="Noto Sans Korean Regular" panose="020B0500000000000000" pitchFamily="34" charset="-127"/>
              </a:endParaRPr>
            </a:p>
          </p:txBody>
        </p:sp>
        <p:pic>
          <p:nvPicPr>
            <p:cNvPr id="21" name="Picture 2" descr="github png에 대한 이미지 검색결과">
              <a:extLst>
                <a:ext uri="{FF2B5EF4-FFF2-40B4-BE49-F238E27FC236}">
                  <a16:creationId xmlns:a16="http://schemas.microsoft.com/office/drawing/2014/main" id="{77832F1B-38D0-4468-B645-15A8F3CE39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1797" y="2791517"/>
              <a:ext cx="581235" cy="4831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github png에 대한 이미지 검색결과">
              <a:extLst>
                <a:ext uri="{FF2B5EF4-FFF2-40B4-BE49-F238E27FC236}">
                  <a16:creationId xmlns:a16="http://schemas.microsoft.com/office/drawing/2014/main" id="{D95AFB42-ECC6-4D08-9713-BDA6D1C7A6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1795" y="2560446"/>
              <a:ext cx="581235" cy="151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그룹 22">
            <a:extLst>
              <a:ext uri="{FF2B5EF4-FFF2-40B4-BE49-F238E27FC236}">
                <a16:creationId xmlns:a16="http://schemas.microsoft.com/office/drawing/2014/main" id="{F7BFBE1F-FF15-4C96-B417-0044815AC1F5}"/>
              </a:ext>
            </a:extLst>
          </p:cNvPr>
          <p:cNvGrpSpPr/>
          <p:nvPr/>
        </p:nvGrpSpPr>
        <p:grpSpPr>
          <a:xfrm>
            <a:off x="6736666" y="2317743"/>
            <a:ext cx="1106482" cy="1106482"/>
            <a:chOff x="6750814" y="2344306"/>
            <a:chExt cx="1106482" cy="1106482"/>
          </a:xfrm>
        </p:grpSpPr>
        <p:sp>
          <p:nvSpPr>
            <p:cNvPr id="24" name="타원 23">
              <a:extLst>
                <a:ext uri="{FF2B5EF4-FFF2-40B4-BE49-F238E27FC236}">
                  <a16:creationId xmlns:a16="http://schemas.microsoft.com/office/drawing/2014/main" id="{4DD5C322-0586-43F8-A836-A19AD963AD78}"/>
                </a:ext>
              </a:extLst>
            </p:cNvPr>
            <p:cNvSpPr/>
            <p:nvPr/>
          </p:nvSpPr>
          <p:spPr>
            <a:xfrm>
              <a:off x="6750814" y="2344306"/>
              <a:ext cx="1106482" cy="1106482"/>
            </a:xfrm>
            <a:prstGeom prst="ellipse">
              <a:avLst/>
            </a:prstGeom>
            <a:solidFill>
              <a:schemeClr val="bg1">
                <a:alpha val="90000"/>
              </a:schemeClr>
            </a:solidFill>
            <a:ln w="285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latin typeface="Noto Sans Korean Regular" panose="020B0500000000000000" pitchFamily="34" charset="-127"/>
                <a:ea typeface="Noto Sans Korean Regular" panose="020B0500000000000000" pitchFamily="34" charset="-127"/>
              </a:endParaRPr>
            </a:p>
          </p:txBody>
        </p:sp>
        <p:pic>
          <p:nvPicPr>
            <p:cNvPr id="25" name="그림 24">
              <a:extLst>
                <a:ext uri="{FF2B5EF4-FFF2-40B4-BE49-F238E27FC236}">
                  <a16:creationId xmlns:a16="http://schemas.microsoft.com/office/drawing/2014/main" id="{7E3BBB09-7D2E-4D07-BD07-8554A8563BF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15417"/>
            <a:stretch/>
          </p:blipFill>
          <p:spPr>
            <a:xfrm>
              <a:off x="6921111" y="2535806"/>
              <a:ext cx="765888" cy="647814"/>
            </a:xfrm>
            <a:prstGeom prst="rect">
              <a:avLst/>
            </a:prstGeom>
          </p:spPr>
        </p:pic>
      </p:grpSp>
      <p:pic>
        <p:nvPicPr>
          <p:cNvPr id="26" name="Picture 2" descr="물음표, 물음표 png | PNGFlow">
            <a:extLst>
              <a:ext uri="{FF2B5EF4-FFF2-40B4-BE49-F238E27FC236}">
                <a16:creationId xmlns:a16="http://schemas.microsoft.com/office/drawing/2014/main" id="{538A0482-C9FC-4155-9253-4F8126109F83}"/>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backgroundRemoval t="338" b="96453" l="10000" r="90000">
                        <a14:foregroundMark x1="51023" y1="5068" x2="51023" y2="5068"/>
                        <a14:foregroundMark x1="50909" y1="88345" x2="50909" y2="88345"/>
                        <a14:foregroundMark x1="50909" y1="96453" x2="50909" y2="96453"/>
                        <a14:foregroundMark x1="51477" y1="338" x2="51477" y2="338"/>
                      </a14:backgroundRemoval>
                    </a14:imgEffect>
                  </a14:imgLayer>
                </a14:imgProps>
              </a:ext>
              <a:ext uri="{28A0092B-C50C-407E-A947-70E740481C1C}">
                <a14:useLocalDpi xmlns:a14="http://schemas.microsoft.com/office/drawing/2010/main" val="0"/>
              </a:ext>
            </a:extLst>
          </a:blip>
          <a:srcRect l="23579" r="23894"/>
          <a:stretch/>
        </p:blipFill>
        <p:spPr bwMode="auto">
          <a:xfrm>
            <a:off x="6053444" y="3330550"/>
            <a:ext cx="483918" cy="6197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9" name="표 2">
            <a:extLst>
              <a:ext uri="{FF2B5EF4-FFF2-40B4-BE49-F238E27FC236}">
                <a16:creationId xmlns:a16="http://schemas.microsoft.com/office/drawing/2014/main" id="{B1735E50-1A23-4BD6-B237-5FE2CC1CAF05}"/>
              </a:ext>
            </a:extLst>
          </p:cNvPr>
          <p:cNvGraphicFramePr>
            <a:graphicFrameLocks noGrp="1"/>
          </p:cNvGraphicFramePr>
          <p:nvPr>
            <p:extLst>
              <p:ext uri="{D42A27DB-BD31-4B8C-83A1-F6EECF244321}">
                <p14:modId xmlns:p14="http://schemas.microsoft.com/office/powerpoint/2010/main" val="412447952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pic>
        <p:nvPicPr>
          <p:cNvPr id="31" name="70페이지">
            <a:hlinkClick r:id="" action="ppaction://media"/>
            <a:extLst>
              <a:ext uri="{FF2B5EF4-FFF2-40B4-BE49-F238E27FC236}">
                <a16:creationId xmlns:a16="http://schemas.microsoft.com/office/drawing/2014/main" id="{C075F972-D767-4FE7-8BDE-B5BDFA1BC8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87863" y="3215075"/>
            <a:ext cx="406400" cy="406400"/>
          </a:xfrm>
          <a:prstGeom prst="rect">
            <a:avLst/>
          </a:prstGeom>
        </p:spPr>
      </p:pic>
    </p:spTree>
    <p:extLst>
      <p:ext uri="{BB962C8B-B14F-4D97-AF65-F5344CB8AC3E}">
        <p14:creationId xmlns:p14="http://schemas.microsoft.com/office/powerpoint/2010/main" val="421303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9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1"/>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93F9FB-CD1C-4BAF-BCCD-B32E7DA10C39}"/>
              </a:ext>
            </a:extLst>
          </p:cNvPr>
          <p:cNvSpPr txBox="1"/>
          <p:nvPr/>
        </p:nvSpPr>
        <p:spPr>
          <a:xfrm>
            <a:off x="1459016" y="1104063"/>
            <a:ext cx="9294211"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프로젝트 구조 상 디렉토리 구조를 유지할 수 없더라도 오픈소스 프로젝트명을 확인할 수 있도록 </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LICENSE, README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파일은 반드시 포함해 주세요</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grpSp>
        <p:nvGrpSpPr>
          <p:cNvPr id="3" name="그룹 2">
            <a:extLst>
              <a:ext uri="{FF2B5EF4-FFF2-40B4-BE49-F238E27FC236}">
                <a16:creationId xmlns:a16="http://schemas.microsoft.com/office/drawing/2014/main" id="{72A7D7E6-BFEB-46C4-9E9A-AB3B7224F748}"/>
              </a:ext>
            </a:extLst>
          </p:cNvPr>
          <p:cNvGrpSpPr/>
          <p:nvPr/>
        </p:nvGrpSpPr>
        <p:grpSpPr>
          <a:xfrm>
            <a:off x="2695575" y="2003160"/>
            <a:ext cx="6819238" cy="4481341"/>
            <a:chOff x="2238374" y="1014137"/>
            <a:chExt cx="7486651" cy="4919939"/>
          </a:xfrm>
        </p:grpSpPr>
        <p:pic>
          <p:nvPicPr>
            <p:cNvPr id="4" name="그림 3">
              <a:extLst>
                <a:ext uri="{FF2B5EF4-FFF2-40B4-BE49-F238E27FC236}">
                  <a16:creationId xmlns:a16="http://schemas.microsoft.com/office/drawing/2014/main" id="{8A69EBB5-C830-4CDB-A35F-BB98034DE6C6}"/>
                </a:ext>
              </a:extLst>
            </p:cNvPr>
            <p:cNvPicPr>
              <a:picLocks noChangeAspect="1"/>
            </p:cNvPicPr>
            <p:nvPr/>
          </p:nvPicPr>
          <p:blipFill rotWithShape="1">
            <a:blip r:embed="rId4"/>
            <a:srcRect l="1248" t="12778" r="1986" b="68611"/>
            <a:stretch/>
          </p:blipFill>
          <p:spPr>
            <a:xfrm>
              <a:off x="2238375" y="1014137"/>
              <a:ext cx="7486650" cy="1276350"/>
            </a:xfrm>
            <a:prstGeom prst="rect">
              <a:avLst/>
            </a:prstGeom>
          </p:spPr>
        </p:pic>
        <p:pic>
          <p:nvPicPr>
            <p:cNvPr id="5" name="그림 4">
              <a:extLst>
                <a:ext uri="{FF2B5EF4-FFF2-40B4-BE49-F238E27FC236}">
                  <a16:creationId xmlns:a16="http://schemas.microsoft.com/office/drawing/2014/main" id="{E425C372-2F0D-4821-8879-F21F5E9D8A10}"/>
                </a:ext>
              </a:extLst>
            </p:cNvPr>
            <p:cNvPicPr>
              <a:picLocks noChangeAspect="1"/>
            </p:cNvPicPr>
            <p:nvPr/>
          </p:nvPicPr>
          <p:blipFill rotWithShape="1">
            <a:blip r:embed="rId5"/>
            <a:srcRect l="1248" t="12083" r="1986" b="34788"/>
            <a:stretch/>
          </p:blipFill>
          <p:spPr>
            <a:xfrm>
              <a:off x="2238374" y="2290488"/>
              <a:ext cx="7486650" cy="3643588"/>
            </a:xfrm>
            <a:prstGeom prst="rect">
              <a:avLst/>
            </a:prstGeom>
          </p:spPr>
        </p:pic>
      </p:grpSp>
      <p:sp>
        <p:nvSpPr>
          <p:cNvPr id="6" name="직사각형 5">
            <a:extLst>
              <a:ext uri="{FF2B5EF4-FFF2-40B4-BE49-F238E27FC236}">
                <a16:creationId xmlns:a16="http://schemas.microsoft.com/office/drawing/2014/main" id="{0A52FC0C-4491-4D4D-8301-82E3EB3FD727}"/>
              </a:ext>
            </a:extLst>
          </p:cNvPr>
          <p:cNvSpPr/>
          <p:nvPr/>
        </p:nvSpPr>
        <p:spPr>
          <a:xfrm>
            <a:off x="2823160" y="5797673"/>
            <a:ext cx="869507" cy="442904"/>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7" name="TextBox 6">
            <a:extLst>
              <a:ext uri="{FF2B5EF4-FFF2-40B4-BE49-F238E27FC236}">
                <a16:creationId xmlns:a16="http://schemas.microsoft.com/office/drawing/2014/main" id="{B4041C9D-5832-49E6-8DC0-72B61C170439}"/>
              </a:ext>
            </a:extLst>
          </p:cNvPr>
          <p:cNvSpPr txBox="1"/>
          <p:nvPr/>
        </p:nvSpPr>
        <p:spPr>
          <a:xfrm>
            <a:off x="3720390" y="5806235"/>
            <a:ext cx="2795637" cy="404392"/>
          </a:xfrm>
          <a:prstGeom prst="rect">
            <a:avLst/>
          </a:prstGeom>
          <a:solidFill>
            <a:schemeClr val="bg1"/>
          </a:solidFill>
        </p:spPr>
        <p:txBody>
          <a:bodyPr wrap="none" lIns="0" tIns="0" rIns="0" bIns="0" rtlCol="0" anchor="ctr">
            <a:normAutofit/>
          </a:bodyPr>
          <a:lstStyle/>
          <a:p>
            <a:pPr algn="ctr">
              <a:lnSpc>
                <a:spcPct val="120000"/>
              </a:lnSpc>
            </a:pPr>
            <a:r>
              <a:rPr lang="ko-KR" altLang="en-US" sz="1600"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오픈소스 프로젝트명을 확인할 수 있음</a:t>
            </a:r>
            <a:endParaRPr lang="en-US" altLang="ko-KR" sz="1600" spc="-15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endParaRPr>
          </a:p>
        </p:txBody>
      </p:sp>
      <p:graphicFrame>
        <p:nvGraphicFramePr>
          <p:cNvPr id="10" name="표 2">
            <a:extLst>
              <a:ext uri="{FF2B5EF4-FFF2-40B4-BE49-F238E27FC236}">
                <a16:creationId xmlns:a16="http://schemas.microsoft.com/office/drawing/2014/main" id="{43B76EB3-B916-4B33-A273-B608AC7013AA}"/>
              </a:ext>
            </a:extLst>
          </p:cNvPr>
          <p:cNvGraphicFramePr>
            <a:graphicFrameLocks noGrp="1"/>
          </p:cNvGraphicFramePr>
          <p:nvPr>
            <p:extLst>
              <p:ext uri="{D42A27DB-BD31-4B8C-83A1-F6EECF244321}">
                <p14:modId xmlns:p14="http://schemas.microsoft.com/office/powerpoint/2010/main" val="3154951222"/>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pic>
        <p:nvPicPr>
          <p:cNvPr id="8" name="81페이지">
            <a:hlinkClick r:id="" action="ppaction://media"/>
            <a:extLst>
              <a:ext uri="{FF2B5EF4-FFF2-40B4-BE49-F238E27FC236}">
                <a16:creationId xmlns:a16="http://schemas.microsoft.com/office/drawing/2014/main" id="{5962C2CE-DDA4-457E-AA84-F125CA18CC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87375" y="3225800"/>
            <a:ext cx="406400" cy="406400"/>
          </a:xfrm>
          <a:prstGeom prst="rect">
            <a:avLst/>
          </a:prstGeom>
        </p:spPr>
      </p:pic>
    </p:spTree>
    <p:extLst>
      <p:ext uri="{BB962C8B-B14F-4D97-AF65-F5344CB8AC3E}">
        <p14:creationId xmlns:p14="http://schemas.microsoft.com/office/powerpoint/2010/main" val="2202092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7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audio>
              <p:cMediaNode>
                <p:cTn id="8"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A91515-6661-4392-A88A-8CE5E2F0EE7F}"/>
              </a:ext>
            </a:extLst>
          </p:cNvPr>
          <p:cNvSpPr txBox="1"/>
          <p:nvPr/>
        </p:nvSpPr>
        <p:spPr>
          <a:xfrm>
            <a:off x="2201590" y="1104063"/>
            <a:ext cx="7809061"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자사가 저작권을 소유하지 않은 </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3rd Party </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포함</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나 데이터 파일은 </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가급적 별도의 디렉토리에 모아 주세요</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예</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 /external, /3rd_party). </a:t>
            </a:r>
          </a:p>
        </p:txBody>
      </p:sp>
      <p:pic>
        <p:nvPicPr>
          <p:cNvPr id="3" name="Picture 2" descr="folder icon pngì ëí ì´ë¯¸ì§ ê²ìê²°ê³¼">
            <a:extLst>
              <a:ext uri="{FF2B5EF4-FFF2-40B4-BE49-F238E27FC236}">
                <a16:creationId xmlns:a16="http://schemas.microsoft.com/office/drawing/2014/main" id="{179C2C93-A9ED-4247-B129-00644EA6929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6991" y="2073680"/>
            <a:ext cx="1468084" cy="14680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older icon pngì ëí ì´ë¯¸ì§ ê²ìê²°ê³¼">
            <a:extLst>
              <a:ext uri="{FF2B5EF4-FFF2-40B4-BE49-F238E27FC236}">
                <a16:creationId xmlns:a16="http://schemas.microsoft.com/office/drawing/2014/main" id="{F1185B09-CAA1-49C1-AD1E-B4F6E6B4AB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4774" y="2002734"/>
            <a:ext cx="1609976" cy="1609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older icon pngì ëí ì´ë¯¸ì§ ê²ìê²°ê³¼">
            <a:extLst>
              <a:ext uri="{FF2B5EF4-FFF2-40B4-BE49-F238E27FC236}">
                <a16:creationId xmlns:a16="http://schemas.microsoft.com/office/drawing/2014/main" id="{39FB7552-57FD-46A9-ADD7-38A9D60C25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4774" y="3470818"/>
            <a:ext cx="1609976" cy="1609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older icon pngì ëí ì´ë¯¸ì§ ê²ìê²°ê³¼">
            <a:extLst>
              <a:ext uri="{FF2B5EF4-FFF2-40B4-BE49-F238E27FC236}">
                <a16:creationId xmlns:a16="http://schemas.microsoft.com/office/drawing/2014/main" id="{671583E4-FD52-4CF0-A605-C03CC83C706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24774" y="4938901"/>
            <a:ext cx="1609976" cy="16099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3D895D8-77F0-457D-BC70-7870047BA35E}"/>
              </a:ext>
            </a:extLst>
          </p:cNvPr>
          <p:cNvSpPr txBox="1"/>
          <p:nvPr/>
        </p:nvSpPr>
        <p:spPr>
          <a:xfrm>
            <a:off x="7696336" y="2708734"/>
            <a:ext cx="666849" cy="348044"/>
          </a:xfrm>
          <a:prstGeom prst="rect">
            <a:avLst/>
          </a:prstGeom>
          <a:noFill/>
        </p:spPr>
        <p:txBody>
          <a:bodyPr wrap="none" lIns="0" tIns="0" rIns="0" bIns="0" rtlCol="0" anchor="ctr">
            <a:spAutoFit/>
          </a:bodyPr>
          <a:lstStyle/>
          <a:p>
            <a:pPr algn="ctr">
              <a:lnSpc>
                <a:spcPct val="120000"/>
              </a:lnSpc>
            </a:pPr>
            <a:r>
              <a:rPr lang="en-US" altLang="ko-KR" sz="2000">
                <a:ln w="0">
                  <a:solidFill>
                    <a:schemeClr val="tx1">
                      <a:alpha val="0"/>
                    </a:schemeClr>
                  </a:solidFill>
                </a:ln>
                <a:latin typeface="나눔스퀘어 Bold" panose="020B0600000101010101" pitchFamily="50" charset="-127"/>
                <a:ea typeface="나눔스퀘어 Bold" panose="020B0600000101010101" pitchFamily="50" charset="-127"/>
              </a:rPr>
              <a:t>hpple</a:t>
            </a:r>
            <a:endParaRPr lang="ko-KR" altLang="en-US" sz="2000">
              <a:ln w="0">
                <a:solidFill>
                  <a:schemeClr val="tx1">
                    <a:alpha val="0"/>
                  </a:schemeClr>
                </a:solidFill>
              </a:ln>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01DF995D-E297-4D2B-ADC4-EC2765CB1429}"/>
              </a:ext>
            </a:extLst>
          </p:cNvPr>
          <p:cNvSpPr txBox="1"/>
          <p:nvPr/>
        </p:nvSpPr>
        <p:spPr>
          <a:xfrm>
            <a:off x="7721022" y="4172729"/>
            <a:ext cx="617477" cy="348044"/>
          </a:xfrm>
          <a:prstGeom prst="rect">
            <a:avLst/>
          </a:prstGeom>
          <a:noFill/>
        </p:spPr>
        <p:txBody>
          <a:bodyPr wrap="none" lIns="0" tIns="0" rIns="0" bIns="0" rtlCol="0" anchor="ctr">
            <a:spAutoFit/>
          </a:bodyPr>
          <a:lstStyle/>
          <a:p>
            <a:pPr algn="ctr">
              <a:lnSpc>
                <a:spcPct val="120000"/>
              </a:lnSpc>
            </a:pPr>
            <a:r>
              <a:rPr lang="en-US" altLang="ko-KR" sz="2000">
                <a:ln w="0">
                  <a:solidFill>
                    <a:schemeClr val="tx1">
                      <a:alpha val="0"/>
                    </a:schemeClr>
                  </a:solidFill>
                </a:ln>
                <a:latin typeface="나눔스퀘어 Bold" panose="020B0600000101010101" pitchFamily="50" charset="-127"/>
                <a:ea typeface="나눔스퀘어 Bold" panose="020B0600000101010101" pitchFamily="50" charset="-127"/>
              </a:rPr>
              <a:t>toast</a:t>
            </a:r>
            <a:endParaRPr lang="ko-KR" altLang="en-US" sz="2000">
              <a:ln w="0">
                <a:solidFill>
                  <a:schemeClr val="tx1">
                    <a:alpha val="0"/>
                  </a:schemeClr>
                </a:solidFill>
              </a:ln>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7ACA4E82-6BA3-439B-BE95-FE0812539B41}"/>
              </a:ext>
            </a:extLst>
          </p:cNvPr>
          <p:cNvSpPr txBox="1"/>
          <p:nvPr/>
        </p:nvSpPr>
        <p:spPr>
          <a:xfrm>
            <a:off x="7619746" y="5642925"/>
            <a:ext cx="830547" cy="348044"/>
          </a:xfrm>
          <a:prstGeom prst="rect">
            <a:avLst/>
          </a:prstGeom>
          <a:noFill/>
        </p:spPr>
        <p:txBody>
          <a:bodyPr wrap="none" lIns="0" tIns="0" rIns="0" bIns="0" rtlCol="0" anchor="ctr">
            <a:spAutoFit/>
          </a:bodyPr>
          <a:lstStyle/>
          <a:p>
            <a:pPr algn="ctr">
              <a:lnSpc>
                <a:spcPct val="120000"/>
              </a:lnSpc>
            </a:pPr>
            <a:r>
              <a:rPr lang="en-US" altLang="ko-KR" sz="2000">
                <a:ln w="0">
                  <a:solidFill>
                    <a:schemeClr val="tx1">
                      <a:alpha val="0"/>
                    </a:schemeClr>
                  </a:solidFill>
                </a:ln>
                <a:latin typeface="나눔스퀘어 Bold" panose="020B0600000101010101" pitchFamily="50" charset="-127"/>
                <a:ea typeface="나눔스퀘어 Bold" panose="020B0600000101010101" pitchFamily="50" charset="-127"/>
              </a:rPr>
              <a:t>webrtc</a:t>
            </a:r>
            <a:endParaRPr lang="ko-KR" altLang="en-US" sz="2000">
              <a:ln w="0">
                <a:solidFill>
                  <a:schemeClr val="tx1">
                    <a:alpha val="0"/>
                  </a:schemeClr>
                </a:solidFill>
              </a:ln>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2ED0BA49-714D-4997-B8AB-C46E88D4442A}"/>
              </a:ext>
            </a:extLst>
          </p:cNvPr>
          <p:cNvSpPr txBox="1"/>
          <p:nvPr/>
        </p:nvSpPr>
        <p:spPr>
          <a:xfrm>
            <a:off x="3577790" y="2708734"/>
            <a:ext cx="986489" cy="348044"/>
          </a:xfrm>
          <a:prstGeom prst="rect">
            <a:avLst/>
          </a:prstGeom>
          <a:noFill/>
        </p:spPr>
        <p:txBody>
          <a:bodyPr wrap="none" lIns="0" tIns="0" rIns="0" bIns="0" rtlCol="0" anchor="ctr">
            <a:spAutoFit/>
          </a:bodyPr>
          <a:lstStyle/>
          <a:p>
            <a:pPr algn="ctr">
              <a:lnSpc>
                <a:spcPct val="120000"/>
              </a:lnSpc>
            </a:pPr>
            <a:r>
              <a:rPr lang="en-US" altLang="ko-KR" sz="2000">
                <a:ln w="0">
                  <a:solidFill>
                    <a:schemeClr val="tx1">
                      <a:alpha val="0"/>
                    </a:schemeClr>
                  </a:solidFill>
                </a:ln>
                <a:latin typeface="나눔스퀘어 Bold" panose="020B0600000101010101" pitchFamily="50" charset="-127"/>
                <a:ea typeface="나눔스퀘어 Bold" panose="020B0600000101010101" pitchFamily="50" charset="-127"/>
              </a:rPr>
              <a:t>external</a:t>
            </a:r>
            <a:endParaRPr lang="ko-KR" altLang="en-US" sz="2000">
              <a:ln w="0">
                <a:solidFill>
                  <a:schemeClr val="tx1">
                    <a:alpha val="0"/>
                  </a:schemeClr>
                </a:solidFill>
              </a:ln>
              <a:latin typeface="나눔스퀘어 Bold" panose="020B0600000101010101" pitchFamily="50" charset="-127"/>
              <a:ea typeface="나눔스퀘어 Bold" panose="020B0600000101010101" pitchFamily="50" charset="-127"/>
            </a:endParaRPr>
          </a:p>
        </p:txBody>
      </p:sp>
      <p:cxnSp>
        <p:nvCxnSpPr>
          <p:cNvPr id="11" name="직선 연결선 10">
            <a:extLst>
              <a:ext uri="{FF2B5EF4-FFF2-40B4-BE49-F238E27FC236}">
                <a16:creationId xmlns:a16="http://schemas.microsoft.com/office/drawing/2014/main" id="{383DDD3F-6BE6-465C-8C28-E2F4AF113496}"/>
              </a:ext>
            </a:extLst>
          </p:cNvPr>
          <p:cNvCxnSpPr>
            <a:cxnSpLocks/>
            <a:stCxn id="3" idx="3"/>
            <a:endCxn id="4" idx="1"/>
          </p:cNvCxnSpPr>
          <p:nvPr/>
        </p:nvCxnSpPr>
        <p:spPr>
          <a:xfrm>
            <a:off x="4805075" y="2807722"/>
            <a:ext cx="2419699" cy="0"/>
          </a:xfrm>
          <a:prstGeom prst="line">
            <a:avLst/>
          </a:prstGeom>
          <a:ln w="28575">
            <a:solidFill>
              <a:srgbClr val="69BF4A"/>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C1D64D82-43A5-4899-B214-4B65F000339E}"/>
              </a:ext>
            </a:extLst>
          </p:cNvPr>
          <p:cNvCxnSpPr>
            <a:cxnSpLocks/>
            <a:stCxn id="3" idx="3"/>
            <a:endCxn id="5" idx="1"/>
          </p:cNvCxnSpPr>
          <p:nvPr/>
        </p:nvCxnSpPr>
        <p:spPr>
          <a:xfrm>
            <a:off x="4805075" y="2807722"/>
            <a:ext cx="2419699" cy="1468084"/>
          </a:xfrm>
          <a:prstGeom prst="bentConnector3">
            <a:avLst>
              <a:gd name="adj1" fmla="val 50000"/>
            </a:avLst>
          </a:prstGeom>
          <a:ln w="28575">
            <a:solidFill>
              <a:srgbClr val="69BF4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연결선: 꺾임 12">
            <a:extLst>
              <a:ext uri="{FF2B5EF4-FFF2-40B4-BE49-F238E27FC236}">
                <a16:creationId xmlns:a16="http://schemas.microsoft.com/office/drawing/2014/main" id="{09F95EDC-06F0-41CB-922F-C34A239CA00F}"/>
              </a:ext>
            </a:extLst>
          </p:cNvPr>
          <p:cNvCxnSpPr>
            <a:cxnSpLocks/>
            <a:stCxn id="3" idx="3"/>
            <a:endCxn id="6" idx="1"/>
          </p:cNvCxnSpPr>
          <p:nvPr/>
        </p:nvCxnSpPr>
        <p:spPr>
          <a:xfrm>
            <a:off x="4805075" y="2807722"/>
            <a:ext cx="2419698" cy="2936167"/>
          </a:xfrm>
          <a:prstGeom prst="bentConnector3">
            <a:avLst>
              <a:gd name="adj1" fmla="val 50000"/>
            </a:avLst>
          </a:prstGeom>
          <a:ln w="28575">
            <a:solidFill>
              <a:srgbClr val="69BF4A"/>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6" name="표 2">
            <a:extLst>
              <a:ext uri="{FF2B5EF4-FFF2-40B4-BE49-F238E27FC236}">
                <a16:creationId xmlns:a16="http://schemas.microsoft.com/office/drawing/2014/main" id="{D742E7C5-3B8E-4F46-B838-AA0393447079}"/>
              </a:ext>
            </a:extLst>
          </p:cNvPr>
          <p:cNvGraphicFramePr>
            <a:graphicFrameLocks noGrp="1"/>
          </p:cNvGraphicFramePr>
          <p:nvPr>
            <p:extLst>
              <p:ext uri="{D42A27DB-BD31-4B8C-83A1-F6EECF244321}">
                <p14:modId xmlns:p14="http://schemas.microsoft.com/office/powerpoint/2010/main" val="3154951222"/>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extLst>
                  <a:ext uri="{0D108BD9-81ED-4DB2-BD59-A6C34878D82A}">
                    <a16:rowId xmlns:a16="http://schemas.microsoft.com/office/drawing/2014/main" val="789987903"/>
                  </a:ext>
                </a:extLst>
              </a:tr>
            </a:tbl>
          </a:graphicData>
        </a:graphic>
      </p:graphicFrame>
      <p:pic>
        <p:nvPicPr>
          <p:cNvPr id="14" name="82페이지">
            <a:hlinkClick r:id="" action="ppaction://media"/>
            <a:extLst>
              <a:ext uri="{FF2B5EF4-FFF2-40B4-BE49-F238E27FC236}">
                <a16:creationId xmlns:a16="http://schemas.microsoft.com/office/drawing/2014/main" id="{1CAD13AE-485E-41A8-9999-8B9E56F1D95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1975" y="3148064"/>
            <a:ext cx="406400" cy="406400"/>
          </a:xfrm>
          <a:prstGeom prst="rect">
            <a:avLst/>
          </a:prstGeom>
        </p:spPr>
      </p:pic>
    </p:spTree>
    <p:extLst>
      <p:ext uri="{BB962C8B-B14F-4D97-AF65-F5344CB8AC3E}">
        <p14:creationId xmlns:p14="http://schemas.microsoft.com/office/powerpoint/2010/main" val="128644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69"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직사각형 61">
            <a:extLst>
              <a:ext uri="{FF2B5EF4-FFF2-40B4-BE49-F238E27FC236}">
                <a16:creationId xmlns:a16="http://schemas.microsoft.com/office/drawing/2014/main" id="{2C7C8291-FAD2-47F6-9121-4ED223E64EDC}"/>
              </a:ext>
            </a:extLst>
          </p:cNvPr>
          <p:cNvSpPr/>
          <p:nvPr/>
        </p:nvSpPr>
        <p:spPr>
          <a:xfrm>
            <a:off x="0" y="680721"/>
            <a:ext cx="12192000" cy="57502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aphicFrame>
        <p:nvGraphicFramePr>
          <p:cNvPr id="2" name="표 2">
            <a:extLst>
              <a:ext uri="{FF2B5EF4-FFF2-40B4-BE49-F238E27FC236}">
                <a16:creationId xmlns:a16="http://schemas.microsoft.com/office/drawing/2014/main" id="{FCF41465-82D2-4D67-9B44-E4D1139DDB81}"/>
              </a:ext>
            </a:extLst>
          </p:cNvPr>
          <p:cNvGraphicFramePr>
            <a:graphicFrameLocks noGrp="1"/>
          </p:cNvGraphicFramePr>
          <p:nvPr/>
        </p:nvGraphicFramePr>
        <p:xfrm>
          <a:off x="150724" y="97510"/>
          <a:ext cx="1746739" cy="58321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tblGrid>
              <a:tr h="466370">
                <a:tc>
                  <a:txBody>
                    <a:bodyPr/>
                    <a:lstStyle/>
                    <a:p>
                      <a:pPr algn="ctr" latinLnBrk="1"/>
                      <a:r>
                        <a:rPr lang="en-US" altLang="ko-KR" sz="1400" spc="-100" baseline="0">
                          <a:solidFill>
                            <a:srgbClr val="A1EF2B"/>
                          </a:solidFill>
                          <a:latin typeface="나눔스퀘어 Bold" panose="020B0600000101010101" pitchFamily="50" charset="-127"/>
                          <a:ea typeface="나눔스퀘어 Bold" panose="020B0600000101010101" pitchFamily="50" charset="-127"/>
                        </a:rPr>
                        <a:t>Summary</a:t>
                      </a:r>
                      <a:endParaRPr lang="ko-KR" altLang="en-US" sz="1400" spc="-100" baseline="0">
                        <a:solidFill>
                          <a:srgbClr val="A1EF2B"/>
                        </a:solidFill>
                        <a:latin typeface="나눔스퀘어 Bold" panose="020B0600000101010101" pitchFamily="50" charset="-127"/>
                        <a:ea typeface="나눔스퀘어 Bold" panose="020B0600000101010101" pitchFamily="50" charset="-127"/>
                      </a:endParaRP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rgbClr val="A1EF2B"/>
                    </a:solidFill>
                  </a:tcPr>
                </a:tc>
                <a:extLst>
                  <a:ext uri="{0D108BD9-81ED-4DB2-BD59-A6C34878D82A}">
                    <a16:rowId xmlns:a16="http://schemas.microsoft.com/office/drawing/2014/main" val="789987903"/>
                  </a:ext>
                </a:extLst>
              </a:tr>
            </a:tbl>
          </a:graphicData>
        </a:graphic>
      </p:graphicFrame>
      <p:sp>
        <p:nvSpPr>
          <p:cNvPr id="22" name="TextBox 21">
            <a:extLst>
              <a:ext uri="{FF2B5EF4-FFF2-40B4-BE49-F238E27FC236}">
                <a16:creationId xmlns:a16="http://schemas.microsoft.com/office/drawing/2014/main" id="{0681D9CD-0397-4066-83BF-68FA7C369B73}"/>
              </a:ext>
            </a:extLst>
          </p:cNvPr>
          <p:cNvSpPr txBox="1"/>
          <p:nvPr/>
        </p:nvSpPr>
        <p:spPr>
          <a:xfrm>
            <a:off x="3436320" y="1104063"/>
            <a:ext cx="5339603"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 작성 시 아래 세 가지 사항을 준수하여 주세요</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23" name="타원 22">
            <a:extLst>
              <a:ext uri="{FF2B5EF4-FFF2-40B4-BE49-F238E27FC236}">
                <a16:creationId xmlns:a16="http://schemas.microsoft.com/office/drawing/2014/main" id="{6210DF2A-15F9-4426-AFCC-CEE3DB953B99}"/>
              </a:ext>
            </a:extLst>
          </p:cNvPr>
          <p:cNvSpPr/>
          <p:nvPr/>
        </p:nvSpPr>
        <p:spPr>
          <a:xfrm>
            <a:off x="549313" y="1997170"/>
            <a:ext cx="363525" cy="3743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나눔스퀘어 Bold" panose="020B0600000101010101" pitchFamily="50" charset="-127"/>
                <a:ea typeface="나눔스퀘어 Bold" panose="020B0600000101010101" pitchFamily="50" charset="-127"/>
              </a:rPr>
              <a:t>1</a:t>
            </a:r>
            <a:endParaRPr lang="ko-KR" altLang="en-US">
              <a:solidFill>
                <a:schemeClr val="tx1"/>
              </a:solidFill>
              <a:latin typeface="나눔스퀘어 Bold" panose="020B0600000101010101" pitchFamily="50" charset="-127"/>
              <a:ea typeface="나눔스퀘어 Bold" panose="020B0600000101010101" pitchFamily="50" charset="-127"/>
            </a:endParaRPr>
          </a:p>
        </p:txBody>
      </p:sp>
      <p:sp>
        <p:nvSpPr>
          <p:cNvPr id="24" name="직사각형 23">
            <a:extLst>
              <a:ext uri="{FF2B5EF4-FFF2-40B4-BE49-F238E27FC236}">
                <a16:creationId xmlns:a16="http://schemas.microsoft.com/office/drawing/2014/main" id="{A3EA3921-C522-4A03-80A9-1ABEC25EC115}"/>
              </a:ext>
            </a:extLst>
          </p:cNvPr>
          <p:cNvSpPr/>
          <p:nvPr/>
        </p:nvSpPr>
        <p:spPr>
          <a:xfrm>
            <a:off x="912838" y="1997170"/>
            <a:ext cx="3188693" cy="1552605"/>
          </a:xfrm>
          <a:prstGeom prst="rect">
            <a:avLst/>
          </a:prstGeom>
        </p:spPr>
        <p:txBody>
          <a:bodyPr wrap="none">
            <a:spAutoFit/>
          </a:bodyPr>
          <a:lstStyle/>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오픈소스를 사용할 때는 함수만 복사해서</a:t>
            </a:r>
            <a:endPar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사용하지 말고 </a:t>
            </a:r>
            <a:r>
              <a:rPr lang="ko-KR" altLang="en-US"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디렉토리 단위로 사용하고</a:t>
            </a:r>
            <a:r>
              <a:rPr lang="en-US" altLang="ko-KR"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가급적 디렉토리 구조는 </a:t>
            </a:r>
            <a:r>
              <a:rPr lang="ko-KR" altLang="en-US"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원본과 동일하게</a:t>
            </a:r>
            <a:br>
              <a:rPr lang="en-US" altLang="ko-KR"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br>
            <a:r>
              <a:rPr lang="en-US" altLang="ko-KR"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r>
              <a:rPr lang="ko-KR" altLang="en-US"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오리지널 프로젝트명이 포함되게</a:t>
            </a:r>
            <a:r>
              <a:rPr lang="en-US" altLang="ko-KR"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p>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 주세요</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en-US" altLang="ko-KR" sz="1600" spc="-150">
              <a:ln w="0">
                <a:solidFill>
                  <a:schemeClr val="tx1">
                    <a:alpha val="0"/>
                  </a:schemeClr>
                </a:solidFill>
              </a:ln>
              <a:solidFill>
                <a:srgbClr val="E6C284"/>
              </a:solidFill>
              <a:latin typeface="나눔스퀘어 Bold" panose="020B0600000101010101" pitchFamily="50" charset="-127"/>
              <a:ea typeface="나눔스퀘어 Bold" panose="020B0600000101010101" pitchFamily="50" charset="-127"/>
            </a:endParaRPr>
          </a:p>
        </p:txBody>
      </p:sp>
      <p:cxnSp>
        <p:nvCxnSpPr>
          <p:cNvPr id="25" name="직선 연결선 24">
            <a:extLst>
              <a:ext uri="{FF2B5EF4-FFF2-40B4-BE49-F238E27FC236}">
                <a16:creationId xmlns:a16="http://schemas.microsoft.com/office/drawing/2014/main" id="{476128C8-E107-4F02-9668-C287E523B13E}"/>
              </a:ext>
            </a:extLst>
          </p:cNvPr>
          <p:cNvCxnSpPr>
            <a:cxnSpLocks/>
          </p:cNvCxnSpPr>
          <p:nvPr/>
        </p:nvCxnSpPr>
        <p:spPr>
          <a:xfrm>
            <a:off x="4190835" y="2075514"/>
            <a:ext cx="0" cy="2874083"/>
          </a:xfrm>
          <a:prstGeom prst="line">
            <a:avLst/>
          </a:prstGeom>
          <a:ln>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6" name="타원 25">
            <a:extLst>
              <a:ext uri="{FF2B5EF4-FFF2-40B4-BE49-F238E27FC236}">
                <a16:creationId xmlns:a16="http://schemas.microsoft.com/office/drawing/2014/main" id="{9568B1E5-5BA0-48B4-B337-76D418704FCE}"/>
              </a:ext>
            </a:extLst>
          </p:cNvPr>
          <p:cNvSpPr/>
          <p:nvPr/>
        </p:nvSpPr>
        <p:spPr>
          <a:xfrm>
            <a:off x="4399395" y="1997170"/>
            <a:ext cx="363525" cy="3743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나눔스퀘어 Bold" panose="020B0600000101010101" pitchFamily="50" charset="-127"/>
                <a:ea typeface="나눔스퀘어 Bold" panose="020B0600000101010101" pitchFamily="50" charset="-127"/>
              </a:rPr>
              <a:t>2</a:t>
            </a:r>
            <a:endParaRPr lang="ko-KR" altLang="en-US">
              <a:solidFill>
                <a:schemeClr val="tx1"/>
              </a:solidFill>
              <a:latin typeface="나눔스퀘어 Bold" panose="020B0600000101010101" pitchFamily="50" charset="-127"/>
              <a:ea typeface="나눔스퀘어 Bold" panose="020B0600000101010101" pitchFamily="50" charset="-127"/>
            </a:endParaRPr>
          </a:p>
        </p:txBody>
      </p:sp>
      <p:sp>
        <p:nvSpPr>
          <p:cNvPr id="27" name="직사각형 26">
            <a:extLst>
              <a:ext uri="{FF2B5EF4-FFF2-40B4-BE49-F238E27FC236}">
                <a16:creationId xmlns:a16="http://schemas.microsoft.com/office/drawing/2014/main" id="{99756D17-4153-49B4-B5D7-4AF992D053F2}"/>
              </a:ext>
            </a:extLst>
          </p:cNvPr>
          <p:cNvSpPr/>
          <p:nvPr/>
        </p:nvSpPr>
        <p:spPr>
          <a:xfrm>
            <a:off x="4762920" y="1997170"/>
            <a:ext cx="3179075" cy="961674"/>
          </a:xfrm>
          <a:prstGeom prst="rect">
            <a:avLst/>
          </a:prstGeom>
        </p:spPr>
        <p:txBody>
          <a:bodyPr wrap="none">
            <a:spAutoFit/>
          </a:bodyPr>
          <a:lstStyle/>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프로젝트명을 확인할 수 있도록 </a:t>
            </a:r>
            <a:endPar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LICENSE, README </a:t>
            </a:r>
            <a:r>
              <a:rPr lang="ko-KR" altLang="en-US"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파일은 반드시 </a:t>
            </a:r>
            <a:endParaRPr lang="en-US" altLang="ko-KR"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포함</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해 주세요</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cxnSp>
        <p:nvCxnSpPr>
          <p:cNvPr id="28" name="직선 연결선 27">
            <a:extLst>
              <a:ext uri="{FF2B5EF4-FFF2-40B4-BE49-F238E27FC236}">
                <a16:creationId xmlns:a16="http://schemas.microsoft.com/office/drawing/2014/main" id="{F97BAFA2-8035-481C-8F82-D0465DFE8922}"/>
              </a:ext>
            </a:extLst>
          </p:cNvPr>
          <p:cNvCxnSpPr>
            <a:cxnSpLocks/>
          </p:cNvCxnSpPr>
          <p:nvPr/>
        </p:nvCxnSpPr>
        <p:spPr>
          <a:xfrm>
            <a:off x="8239125" y="2075514"/>
            <a:ext cx="0" cy="2874083"/>
          </a:xfrm>
          <a:prstGeom prst="line">
            <a:avLst/>
          </a:prstGeom>
          <a:ln>
            <a:solidFill>
              <a:schemeClr val="bg1">
                <a:lumMod val="65000"/>
              </a:schemeClr>
            </a:solidFill>
            <a:tailEnd type="none"/>
          </a:ln>
        </p:spPr>
        <p:style>
          <a:lnRef idx="1">
            <a:schemeClr val="accent1"/>
          </a:lnRef>
          <a:fillRef idx="0">
            <a:schemeClr val="accent1"/>
          </a:fillRef>
          <a:effectRef idx="0">
            <a:schemeClr val="accent1"/>
          </a:effectRef>
          <a:fontRef idx="minor">
            <a:schemeClr val="tx1"/>
          </a:fontRef>
        </p:style>
      </p:cxnSp>
      <p:sp>
        <p:nvSpPr>
          <p:cNvPr id="29" name="타원 28">
            <a:extLst>
              <a:ext uri="{FF2B5EF4-FFF2-40B4-BE49-F238E27FC236}">
                <a16:creationId xmlns:a16="http://schemas.microsoft.com/office/drawing/2014/main" id="{351D96A4-1907-4B5A-AD17-F6A814EF847D}"/>
              </a:ext>
            </a:extLst>
          </p:cNvPr>
          <p:cNvSpPr/>
          <p:nvPr/>
        </p:nvSpPr>
        <p:spPr>
          <a:xfrm>
            <a:off x="8447684" y="1997170"/>
            <a:ext cx="363525" cy="37439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나눔스퀘어 Bold" panose="020B0600000101010101" pitchFamily="50" charset="-127"/>
                <a:ea typeface="나눔스퀘어 Bold" panose="020B0600000101010101" pitchFamily="50" charset="-127"/>
              </a:rPr>
              <a:t>3</a:t>
            </a:r>
            <a:endParaRPr lang="ko-KR" altLang="en-US">
              <a:solidFill>
                <a:schemeClr val="tx1"/>
              </a:solidFill>
              <a:latin typeface="나눔스퀘어 Bold" panose="020B0600000101010101" pitchFamily="50" charset="-127"/>
              <a:ea typeface="나눔스퀘어 Bold" panose="020B0600000101010101" pitchFamily="50" charset="-127"/>
            </a:endParaRPr>
          </a:p>
        </p:txBody>
      </p:sp>
      <p:sp>
        <p:nvSpPr>
          <p:cNvPr id="30" name="직사각형 29">
            <a:extLst>
              <a:ext uri="{FF2B5EF4-FFF2-40B4-BE49-F238E27FC236}">
                <a16:creationId xmlns:a16="http://schemas.microsoft.com/office/drawing/2014/main" id="{3D74FDB2-2F0D-4E32-B3C0-2A7B589CEF06}"/>
              </a:ext>
            </a:extLst>
          </p:cNvPr>
          <p:cNvSpPr/>
          <p:nvPr/>
        </p:nvSpPr>
        <p:spPr>
          <a:xfrm>
            <a:off x="8811209" y="1997170"/>
            <a:ext cx="2989921" cy="1257139"/>
          </a:xfrm>
          <a:prstGeom prst="rect">
            <a:avLst/>
          </a:prstGeom>
        </p:spPr>
        <p:txBody>
          <a:bodyPr wrap="none">
            <a:spAutoFit/>
          </a:bodyPr>
          <a:lstStyle/>
          <a:p>
            <a:pPr>
              <a:lnSpc>
                <a:spcPct val="120000"/>
              </a:lnSpc>
            </a:pP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자사가 저작권을 소유하지 않은</a:t>
            </a:r>
            <a:endPar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3rd</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Party </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포함</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는</a:t>
            </a:r>
            <a:endPar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nSpc>
                <a:spcPct val="120000"/>
              </a:lnSpc>
            </a:pPr>
            <a:r>
              <a:rPr lang="ko-KR" altLang="en-US"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가급적 별도의 디렉토리에 모아주세요</a:t>
            </a:r>
            <a:r>
              <a:rPr lang="en-US" altLang="ko-KR" sz="1600" spc="-150">
                <a:ln w="0">
                  <a:solidFill>
                    <a:schemeClr val="tx1">
                      <a:alpha val="0"/>
                    </a:schemeClr>
                  </a:solidFill>
                </a:ln>
                <a:solidFill>
                  <a:srgbClr val="6FA4FF"/>
                </a:solidFill>
                <a:latin typeface="나눔스퀘어 Bold" panose="020B0600000101010101" pitchFamily="50" charset="-127"/>
                <a:ea typeface="나눔스퀘어 Bold" panose="020B0600000101010101" pitchFamily="50" charset="-127"/>
              </a:rPr>
              <a:t>.</a:t>
            </a:r>
          </a:p>
          <a:p>
            <a:pPr>
              <a:lnSpc>
                <a:spcPct val="120000"/>
              </a:lnSpc>
            </a:pP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(external </a:t>
            </a:r>
            <a:r>
              <a:rPr lang="ko-KR" altLang="en-US"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등과 같은 폴더로</a:t>
            </a:r>
            <a:r>
              <a:rPr lang="en-US" altLang="ko-KR" sz="1600" spc="-15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pSp>
        <p:nvGrpSpPr>
          <p:cNvPr id="31" name="그룹 30">
            <a:extLst>
              <a:ext uri="{FF2B5EF4-FFF2-40B4-BE49-F238E27FC236}">
                <a16:creationId xmlns:a16="http://schemas.microsoft.com/office/drawing/2014/main" id="{21882CDA-52BD-4AE5-94C1-CF3DEECBDF97}"/>
              </a:ext>
            </a:extLst>
          </p:cNvPr>
          <p:cNvGrpSpPr/>
          <p:nvPr/>
        </p:nvGrpSpPr>
        <p:grpSpPr>
          <a:xfrm>
            <a:off x="5393155" y="3078802"/>
            <a:ext cx="1643650" cy="1149363"/>
            <a:chOff x="2765108" y="3464179"/>
            <a:chExt cx="2196850" cy="1374354"/>
          </a:xfrm>
        </p:grpSpPr>
        <p:sp>
          <p:nvSpPr>
            <p:cNvPr id="32" name="직사각형 31">
              <a:extLst>
                <a:ext uri="{FF2B5EF4-FFF2-40B4-BE49-F238E27FC236}">
                  <a16:creationId xmlns:a16="http://schemas.microsoft.com/office/drawing/2014/main" id="{C1E6DF12-2BB1-4112-B406-CE2459B9232D}"/>
                </a:ext>
              </a:extLst>
            </p:cNvPr>
            <p:cNvSpPr/>
            <p:nvPr/>
          </p:nvSpPr>
          <p:spPr>
            <a:xfrm>
              <a:off x="2765108" y="3464179"/>
              <a:ext cx="2196850" cy="1374354"/>
            </a:xfrm>
            <a:prstGeom prst="rect">
              <a:avLst/>
            </a:prstGeom>
            <a:solidFill>
              <a:schemeClr val="tx1">
                <a:lumMod val="75000"/>
                <a:lumOff val="2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cxnSp>
          <p:nvCxnSpPr>
            <p:cNvPr id="33" name="직선 연결선 32">
              <a:extLst>
                <a:ext uri="{FF2B5EF4-FFF2-40B4-BE49-F238E27FC236}">
                  <a16:creationId xmlns:a16="http://schemas.microsoft.com/office/drawing/2014/main" id="{14D9A016-1B4C-4065-9927-43DB002E97C4}"/>
                </a:ext>
              </a:extLst>
            </p:cNvPr>
            <p:cNvCxnSpPr/>
            <p:nvPr/>
          </p:nvCxnSpPr>
          <p:spPr>
            <a:xfrm>
              <a:off x="2765108" y="3695751"/>
              <a:ext cx="2196850" cy="0"/>
            </a:xfrm>
            <a:prstGeom prst="line">
              <a:avLst/>
            </a:prstGeom>
            <a:ln w="127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C050A94-BC41-47AA-81A3-8C54FACBE9E7}"/>
                </a:ext>
              </a:extLst>
            </p:cNvPr>
            <p:cNvSpPr txBox="1"/>
            <p:nvPr/>
          </p:nvSpPr>
          <p:spPr>
            <a:xfrm>
              <a:off x="4527803" y="3506710"/>
              <a:ext cx="417792" cy="145676"/>
            </a:xfrm>
            <a:prstGeom prst="rect">
              <a:avLst/>
            </a:prstGeom>
            <a:noFill/>
          </p:spPr>
          <p:txBody>
            <a:bodyPr wrap="none" lIns="0" tIns="0" rIns="0" bIns="0" rtlCol="0" anchor="ctr">
              <a:spAutoFit/>
            </a:bodyPr>
            <a:lstStyle/>
            <a:p>
              <a:pPr algn="ctr">
                <a:lnSpc>
                  <a:spcPct val="120000"/>
                </a:lnSpc>
              </a:pPr>
              <a:r>
                <a:rPr lang="ko-KR" altLang="en-US" sz="7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 ● </a:t>
              </a:r>
            </a:p>
          </p:txBody>
        </p:sp>
      </p:grpSp>
      <p:sp>
        <p:nvSpPr>
          <p:cNvPr id="38" name="TextBox 37">
            <a:extLst>
              <a:ext uri="{FF2B5EF4-FFF2-40B4-BE49-F238E27FC236}">
                <a16:creationId xmlns:a16="http://schemas.microsoft.com/office/drawing/2014/main" id="{DA00090E-2A05-41F4-9DD2-18A8C70F42B9}"/>
              </a:ext>
            </a:extLst>
          </p:cNvPr>
          <p:cNvSpPr txBox="1"/>
          <p:nvPr/>
        </p:nvSpPr>
        <p:spPr>
          <a:xfrm>
            <a:off x="5524808" y="3474270"/>
            <a:ext cx="1098058" cy="430439"/>
          </a:xfrm>
          <a:prstGeom prst="rect">
            <a:avLst/>
          </a:prstGeom>
          <a:noFill/>
        </p:spPr>
        <p:txBody>
          <a:bodyPr wrap="none" lIns="0" tIns="0" rIns="0" bIns="0" rtlCol="0" anchor="ctr">
            <a:spAutoFit/>
          </a:bodyPr>
          <a:lstStyle/>
          <a:p>
            <a:pPr marL="171450" indent="-171450">
              <a:lnSpc>
                <a:spcPct val="120000"/>
              </a:lnSpc>
              <a:buFont typeface="Wingdings" panose="05000000000000000000" pitchFamily="2" charset="2"/>
              <a:buChar char="ü"/>
            </a:pPr>
            <a:r>
              <a:rPr lang="en-US" altLang="ko-KR" sz="12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LICENSE.txt</a:t>
            </a:r>
          </a:p>
          <a:p>
            <a:pPr marL="171450" indent="-171450">
              <a:lnSpc>
                <a:spcPct val="120000"/>
              </a:lnSpc>
              <a:buFont typeface="Wingdings" panose="05000000000000000000" pitchFamily="2" charset="2"/>
              <a:buChar char="ü"/>
            </a:pPr>
            <a:r>
              <a:rPr lang="en-US" altLang="ko-KR" sz="12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README.md</a:t>
            </a:r>
            <a:endParaRPr lang="ko-KR" altLang="en-US" sz="12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pic>
        <p:nvPicPr>
          <p:cNvPr id="39" name="Picture 2" descr="folder icon pngì ëí ì´ë¯¸ì§ ê²ìê²°ê³¼">
            <a:extLst>
              <a:ext uri="{FF2B5EF4-FFF2-40B4-BE49-F238E27FC236}">
                <a16:creationId xmlns:a16="http://schemas.microsoft.com/office/drawing/2014/main" id="{90001531-D052-4F73-A134-2EEFD917D86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56858" y="3240223"/>
            <a:ext cx="895692" cy="89569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87C7A8E9-E383-4A73-88D0-9E438C3C1CFA}"/>
              </a:ext>
            </a:extLst>
          </p:cNvPr>
          <p:cNvSpPr txBox="1"/>
          <p:nvPr/>
        </p:nvSpPr>
        <p:spPr>
          <a:xfrm>
            <a:off x="9614561" y="3605978"/>
            <a:ext cx="789832" cy="278410"/>
          </a:xfrm>
          <a:prstGeom prst="rect">
            <a:avLst/>
          </a:prstGeom>
          <a:noFill/>
        </p:spPr>
        <p:txBody>
          <a:bodyPr wrap="none" lIns="0" tIns="0" rIns="0" bIns="0" rtlCol="0" anchor="ctr">
            <a:spAutoFit/>
          </a:bodyPr>
          <a:lstStyle/>
          <a:p>
            <a:pPr algn="ctr">
              <a:lnSpc>
                <a:spcPct val="120000"/>
              </a:lnSpc>
            </a:pPr>
            <a:r>
              <a:rPr lang="en-US" altLang="ko-KR" sz="1600">
                <a:ln w="0">
                  <a:solidFill>
                    <a:schemeClr val="tx1">
                      <a:alpha val="0"/>
                    </a:schemeClr>
                  </a:solidFill>
                </a:ln>
                <a:latin typeface="나눔스퀘어 Bold" panose="020B0600000101010101" pitchFamily="50" charset="-127"/>
                <a:ea typeface="나눔스퀘어 Bold" panose="020B0600000101010101" pitchFamily="50" charset="-127"/>
              </a:rPr>
              <a:t>external</a:t>
            </a:r>
            <a:endParaRPr lang="ko-KR" altLang="en-US" sz="1600">
              <a:ln w="0">
                <a:solidFill>
                  <a:schemeClr val="tx1">
                    <a:alpha val="0"/>
                  </a:schemeClr>
                </a:solidFill>
              </a:ln>
              <a:latin typeface="나눔스퀘어 Bold" panose="020B0600000101010101" pitchFamily="50" charset="-127"/>
              <a:ea typeface="나눔스퀘어 Bold" panose="020B0600000101010101" pitchFamily="50" charset="-127"/>
            </a:endParaRPr>
          </a:p>
        </p:txBody>
      </p:sp>
      <p:pic>
        <p:nvPicPr>
          <p:cNvPr id="44" name="Picture 4" descr="folder icon pngì ëí ì´ë¯¸ì§ ê²ìê²°ê³¼">
            <a:extLst>
              <a:ext uri="{FF2B5EF4-FFF2-40B4-BE49-F238E27FC236}">
                <a16:creationId xmlns:a16="http://schemas.microsoft.com/office/drawing/2014/main" id="{4975D35B-36D9-40A5-AA02-F944164E5B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858" y="3837774"/>
            <a:ext cx="870368" cy="870368"/>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7AC6459-6A53-4A93-9B40-0BA63F1706D2}"/>
              </a:ext>
            </a:extLst>
          </p:cNvPr>
          <p:cNvSpPr txBox="1"/>
          <p:nvPr/>
        </p:nvSpPr>
        <p:spPr>
          <a:xfrm>
            <a:off x="1224094" y="4225678"/>
            <a:ext cx="371897" cy="278410"/>
          </a:xfrm>
          <a:prstGeom prst="rect">
            <a:avLst/>
          </a:prstGeom>
          <a:noFill/>
          <a:ln>
            <a:noFill/>
          </a:ln>
        </p:spPr>
        <p:txBody>
          <a:bodyPr wrap="none" lIns="0" tIns="0" rIns="0" bIns="0" rtlCol="0" anchor="ctr">
            <a:spAutoFit/>
          </a:bodyPr>
          <a:lstStyle/>
          <a:p>
            <a:pPr algn="ctr">
              <a:lnSpc>
                <a:spcPct val="120000"/>
              </a:lnSpc>
            </a:pPr>
            <a:r>
              <a:rPr lang="ko-KR" altLang="en-US" sz="1600">
                <a:ln w="0">
                  <a:solidFill>
                    <a:schemeClr val="tx1">
                      <a:alpha val="0"/>
                    </a:schemeClr>
                  </a:solidFill>
                </a:ln>
                <a:latin typeface="나눔스퀘어 Bold" panose="020B0600000101010101" pitchFamily="50" charset="-127"/>
                <a:ea typeface="나눔스퀘어 Bold" panose="020B0600000101010101" pitchFamily="50" charset="-127"/>
              </a:rPr>
              <a:t>원본</a:t>
            </a:r>
          </a:p>
        </p:txBody>
      </p:sp>
      <p:sp>
        <p:nvSpPr>
          <p:cNvPr id="46" name="화살표: 오른쪽 45">
            <a:extLst>
              <a:ext uri="{FF2B5EF4-FFF2-40B4-BE49-F238E27FC236}">
                <a16:creationId xmlns:a16="http://schemas.microsoft.com/office/drawing/2014/main" id="{77CFE97F-116A-412B-99F1-E4FBF04DE82C}"/>
              </a:ext>
            </a:extLst>
          </p:cNvPr>
          <p:cNvSpPr/>
          <p:nvPr/>
        </p:nvSpPr>
        <p:spPr>
          <a:xfrm>
            <a:off x="2008272" y="3986849"/>
            <a:ext cx="311084" cy="546754"/>
          </a:xfrm>
          <a:prstGeom prst="rightArrow">
            <a:avLst/>
          </a:prstGeom>
          <a:gradFill flip="none" rotWithShape="1">
            <a:gsLst>
              <a:gs pos="0">
                <a:schemeClr val="accent1">
                  <a:lumMod val="5000"/>
                  <a:lumOff val="95000"/>
                  <a:alpha val="0"/>
                </a:schemeClr>
              </a:gs>
              <a:gs pos="55000">
                <a:schemeClr val="bg1">
                  <a:lumMod val="75000"/>
                  <a:alpha val="25000"/>
                </a:schemeClr>
              </a:gs>
              <a:gs pos="100000">
                <a:schemeClr val="bg1">
                  <a:lumMod val="75000"/>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latin typeface="나눔스퀘어 Bold" panose="020B0600000101010101" pitchFamily="50" charset="-127"/>
              <a:ea typeface="나눔스퀘어 Bold" panose="020B0600000101010101" pitchFamily="50" charset="-127"/>
            </a:endParaRPr>
          </a:p>
        </p:txBody>
      </p:sp>
      <p:pic>
        <p:nvPicPr>
          <p:cNvPr id="51" name="Picture 2" descr="folder png에 대한 이미지 검색결과">
            <a:extLst>
              <a:ext uri="{FF2B5EF4-FFF2-40B4-BE49-F238E27FC236}">
                <a16:creationId xmlns:a16="http://schemas.microsoft.com/office/drawing/2014/main" id="{9B5FA512-530E-412D-85FF-73DDA01B9B54}"/>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8302" b="90189" l="10000" r="90000">
                        <a14:foregroundMark x1="37024" y1="8302" x2="37024" y2="8302"/>
                        <a14:foregroundMark x1="44167" y1="9434" x2="49524" y2="14906"/>
                        <a14:foregroundMark x1="49524" y1="14906" x2="50000" y2="15094"/>
                        <a14:foregroundMark x1="22619" y1="89623" x2="66905" y2="90189"/>
                        <a14:foregroundMark x1="20476" y1="11698" x2="19762" y2="14717"/>
                        <a14:foregroundMark x1="21904" y1="10189" x2="21003" y2="10903"/>
                        <a14:foregroundMark x1="22381" y1="9811" x2="21904" y2="10189"/>
                        <a14:foregroundMark x1="22857" y1="8868" x2="21196" y2="10184"/>
                        <a14:foregroundMark x1="22143" y1="10189" x2="21905" y2="10566"/>
                        <a14:foregroundMark x1="23214" y1="8491" x2="22143" y2="10189"/>
                        <a14:backgroundMark x1="20595" y1="10189" x2="20595" y2="10189"/>
                        <a14:backgroundMark x1="20714" y1="10189" x2="21548" y2="8868"/>
                      </a14:backgroundRemoval>
                    </a14:imgEffect>
                  </a14:imgLayer>
                </a14:imgProps>
              </a:ext>
              <a:ext uri="{28A0092B-C50C-407E-A947-70E740481C1C}">
                <a14:useLocalDpi xmlns:a14="http://schemas.microsoft.com/office/drawing/2010/main" val="0"/>
              </a:ext>
            </a:extLst>
          </a:blip>
          <a:srcRect/>
          <a:stretch>
            <a:fillRect/>
          </a:stretch>
        </p:blipFill>
        <p:spPr bwMode="auto">
          <a:xfrm>
            <a:off x="2029161" y="3630406"/>
            <a:ext cx="2036766" cy="1285103"/>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4E960E74-F0EB-4E46-B967-4BBE4F86027A}"/>
              </a:ext>
            </a:extLst>
          </p:cNvPr>
          <p:cNvSpPr txBox="1"/>
          <p:nvPr/>
        </p:nvSpPr>
        <p:spPr>
          <a:xfrm>
            <a:off x="2675647" y="4225678"/>
            <a:ext cx="743793" cy="278410"/>
          </a:xfrm>
          <a:prstGeom prst="rect">
            <a:avLst/>
          </a:prstGeom>
          <a:noFill/>
          <a:ln>
            <a:noFill/>
          </a:ln>
        </p:spPr>
        <p:txBody>
          <a:bodyPr wrap="none" lIns="0" tIns="0" rIns="0" bIns="0" rtlCol="0" anchor="ctr">
            <a:spAutoFit/>
          </a:bodyPr>
          <a:lstStyle/>
          <a:p>
            <a:pPr algn="ctr">
              <a:lnSpc>
                <a:spcPct val="120000"/>
              </a:lnSpc>
            </a:pPr>
            <a:r>
              <a:rPr lang="ko-KR" altLang="en-US" sz="1600">
                <a:ln w="0">
                  <a:solidFill>
                    <a:schemeClr val="tx1">
                      <a:alpha val="0"/>
                    </a:schemeClr>
                  </a:solidFill>
                </a:ln>
                <a:latin typeface="나눔스퀘어 Bold" panose="020B0600000101010101" pitchFamily="50" charset="-127"/>
                <a:ea typeface="나눔스퀘어 Bold" panose="020B0600000101010101" pitchFamily="50" charset="-127"/>
              </a:rPr>
              <a:t>프로젝트</a:t>
            </a:r>
          </a:p>
        </p:txBody>
      </p:sp>
      <p:pic>
        <p:nvPicPr>
          <p:cNvPr id="55" name="Picture 4" descr="folder icon pngì ëí ì´ë¯¸ì§ ê²ìê²°ê³¼">
            <a:extLst>
              <a:ext uri="{FF2B5EF4-FFF2-40B4-BE49-F238E27FC236}">
                <a16:creationId xmlns:a16="http://schemas.microsoft.com/office/drawing/2014/main" id="{659069E9-32A7-434E-882E-5659AA68C8B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80153" y="4326307"/>
            <a:ext cx="623290" cy="62329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folder icon pngì ëí ì´ë¯¸ì§ ê²ìê²°ê³¼">
            <a:extLst>
              <a:ext uri="{FF2B5EF4-FFF2-40B4-BE49-F238E27FC236}">
                <a16:creationId xmlns:a16="http://schemas.microsoft.com/office/drawing/2014/main" id="{13B95B5F-27AD-4019-8505-583A768125E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92410" y="4326307"/>
            <a:ext cx="623290" cy="62329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folder icon pngì ëí ì´ë¯¸ì§ ê²ìê²°ê³¼">
            <a:extLst>
              <a:ext uri="{FF2B5EF4-FFF2-40B4-BE49-F238E27FC236}">
                <a16:creationId xmlns:a16="http://schemas.microsoft.com/office/drawing/2014/main" id="{92BA179B-041D-4240-AA22-90E5B37DB3B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04667" y="4326307"/>
            <a:ext cx="623290" cy="623290"/>
          </a:xfrm>
          <a:prstGeom prst="rect">
            <a:avLst/>
          </a:prstGeom>
          <a:noFill/>
          <a:extLst>
            <a:ext uri="{909E8E84-426E-40DD-AFC4-6F175D3DCCD1}">
              <a14:hiddenFill xmlns:a14="http://schemas.microsoft.com/office/drawing/2010/main">
                <a:solidFill>
                  <a:srgbClr val="FFFFFF"/>
                </a:solidFill>
              </a14:hiddenFill>
            </a:ext>
          </a:extLst>
        </p:spPr>
      </p:pic>
      <p:cxnSp>
        <p:nvCxnSpPr>
          <p:cNvPr id="65" name="연결선: 꺾임 64">
            <a:extLst>
              <a:ext uri="{FF2B5EF4-FFF2-40B4-BE49-F238E27FC236}">
                <a16:creationId xmlns:a16="http://schemas.microsoft.com/office/drawing/2014/main" id="{79A32670-2A2F-40A9-9F35-A6B302E9B558}"/>
              </a:ext>
            </a:extLst>
          </p:cNvPr>
          <p:cNvCxnSpPr>
            <a:cxnSpLocks/>
            <a:stCxn id="39" idx="2"/>
            <a:endCxn id="55" idx="0"/>
          </p:cNvCxnSpPr>
          <p:nvPr/>
        </p:nvCxnSpPr>
        <p:spPr>
          <a:xfrm rot="5400000">
            <a:off x="9553055" y="3874658"/>
            <a:ext cx="190392" cy="712906"/>
          </a:xfrm>
          <a:prstGeom prst="bentConnector3">
            <a:avLst>
              <a:gd name="adj1" fmla="val 50000"/>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6" name="연결선: 꺾임 65">
            <a:extLst>
              <a:ext uri="{FF2B5EF4-FFF2-40B4-BE49-F238E27FC236}">
                <a16:creationId xmlns:a16="http://schemas.microsoft.com/office/drawing/2014/main" id="{71CD9953-AA83-45C4-A908-EEBADCB21830}"/>
              </a:ext>
            </a:extLst>
          </p:cNvPr>
          <p:cNvCxnSpPr>
            <a:cxnSpLocks/>
            <a:stCxn id="39" idx="2"/>
            <a:endCxn id="64" idx="0"/>
          </p:cNvCxnSpPr>
          <p:nvPr/>
        </p:nvCxnSpPr>
        <p:spPr>
          <a:xfrm rot="16200000" flipH="1">
            <a:off x="10265312" y="3875307"/>
            <a:ext cx="190392" cy="711608"/>
          </a:xfrm>
          <a:prstGeom prst="bentConnector3">
            <a:avLst>
              <a:gd name="adj1" fmla="val 50000"/>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E94F543A-CE3D-4639-ACBB-E13279419498}"/>
              </a:ext>
            </a:extLst>
          </p:cNvPr>
          <p:cNvCxnSpPr>
            <a:stCxn id="39" idx="2"/>
            <a:endCxn id="63" idx="0"/>
          </p:cNvCxnSpPr>
          <p:nvPr/>
        </p:nvCxnSpPr>
        <p:spPr>
          <a:xfrm rot="5400000">
            <a:off x="9909184" y="4230787"/>
            <a:ext cx="190392" cy="649"/>
          </a:xfrm>
          <a:prstGeom prst="bentConnector3">
            <a:avLst/>
          </a:prstGeom>
          <a:ln>
            <a:solidFill>
              <a:schemeClr val="bg1">
                <a:lumMod val="75000"/>
              </a:schemeClr>
            </a:solidFill>
            <a:tailEnd type="none"/>
          </a:ln>
        </p:spPr>
        <p:style>
          <a:lnRef idx="1">
            <a:schemeClr val="accent1"/>
          </a:lnRef>
          <a:fillRef idx="0">
            <a:schemeClr val="accent1"/>
          </a:fillRef>
          <a:effectRef idx="0">
            <a:schemeClr val="accent1"/>
          </a:effectRef>
          <a:fontRef idx="minor">
            <a:schemeClr val="tx1"/>
          </a:fontRef>
        </p:style>
      </p:cxnSp>
      <p:pic>
        <p:nvPicPr>
          <p:cNvPr id="3" name="73페이지">
            <a:hlinkClick r:id="" action="ppaction://media"/>
            <a:extLst>
              <a:ext uri="{FF2B5EF4-FFF2-40B4-BE49-F238E27FC236}">
                <a16:creationId xmlns:a16="http://schemas.microsoft.com/office/drawing/2014/main" id="{3F4D21ED-58FF-4504-B420-87F31E53222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81025" y="3181350"/>
            <a:ext cx="406400" cy="406400"/>
          </a:xfrm>
          <a:prstGeom prst="rect">
            <a:avLst/>
          </a:prstGeom>
        </p:spPr>
      </p:pic>
    </p:spTree>
    <p:extLst>
      <p:ext uri="{BB962C8B-B14F-4D97-AF65-F5344CB8AC3E}">
        <p14:creationId xmlns:p14="http://schemas.microsoft.com/office/powerpoint/2010/main" val="96010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3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모서리가 둥근 직사각형 17">
            <a:extLst>
              <a:ext uri="{FF2B5EF4-FFF2-40B4-BE49-F238E27FC236}">
                <a16:creationId xmlns:a16="http://schemas.microsoft.com/office/drawing/2014/main" id="{E336349D-6793-4D58-994C-41123B076410}"/>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회사의 오픈소스 관련 문의처를</a:t>
            </a:r>
            <a:endParaRPr lang="en-US" altLang="ko-KR" sz="1600" b="1" spc="-10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기입하세요</a:t>
            </a:r>
          </a:p>
        </p:txBody>
      </p:sp>
      <p:pic>
        <p:nvPicPr>
          <p:cNvPr id="2" name="74페이지">
            <a:hlinkClick r:id="" action="ppaction://media"/>
            <a:extLst>
              <a:ext uri="{FF2B5EF4-FFF2-40B4-BE49-F238E27FC236}">
                <a16:creationId xmlns:a16="http://schemas.microsoft.com/office/drawing/2014/main" id="{7F29E77A-143E-4891-952A-7D75EA55AB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1025" y="3209925"/>
            <a:ext cx="406400" cy="406400"/>
          </a:xfrm>
          <a:prstGeom prst="rect">
            <a:avLst/>
          </a:prstGeom>
        </p:spPr>
      </p:pic>
    </p:spTree>
    <p:extLst>
      <p:ext uri="{BB962C8B-B14F-4D97-AF65-F5344CB8AC3E}">
        <p14:creationId xmlns:p14="http://schemas.microsoft.com/office/powerpoint/2010/main" val="244036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898896AE-AF2E-46FE-8CCE-6AF0AE078317}"/>
              </a:ext>
            </a:extLst>
          </p:cNvPr>
          <p:cNvSpPr/>
          <p:nvPr/>
        </p:nvSpPr>
        <p:spPr>
          <a:xfrm>
            <a:off x="1065340" y="1276772"/>
            <a:ext cx="2521926" cy="501281"/>
          </a:xfrm>
          <a:prstGeom prst="rect">
            <a:avLst/>
          </a:prstGeom>
          <a:solidFill>
            <a:srgbClr val="4472C4">
              <a:alpha val="58039"/>
            </a:srgbClr>
          </a:solidFill>
          <a:ln w="3175" cap="flat" cmpd="sng" algn="ctr">
            <a:solidFill>
              <a:srgbClr val="D9D9D9">
                <a:alpha val="25882"/>
              </a:srgbClr>
            </a:solidFill>
            <a:prstDash val="solid"/>
          </a:ln>
          <a:effectLst>
            <a:outerShdw blurRad="228600" dist="38100" dir="2700000" sx="101000" sy="101000" algn="tl" rotWithShape="0">
              <a:prstClr val="black"/>
            </a:outerShdw>
          </a:effectLst>
        </p:spPr>
        <p:txBody>
          <a:bodyPr rtlCol="0" anchor="ctr"/>
          <a:lstStyle/>
          <a:p>
            <a:pPr lvl="0" algn="ctr" latinLnBrk="0">
              <a:defRPr/>
            </a:pPr>
            <a:r>
              <a:rPr lang="ko-KR" altLang="en-US" sz="2000" kern="0" spc="-10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rPr>
              <a:t>참고자료</a:t>
            </a:r>
            <a:endParaRPr lang="en-US" altLang="ko-KR" sz="2000" kern="0" spc="-100">
              <a:ln>
                <a:solidFill>
                  <a:srgbClr val="00B0F0">
                    <a:alpha val="0"/>
                  </a:srgbClr>
                </a:solidFill>
              </a:ln>
              <a:solidFill>
                <a:prstClr val="white"/>
              </a:solidFill>
              <a:effectLst>
                <a:outerShdw blurRad="38100" dist="38100" dir="2700000" algn="tl">
                  <a:srgbClr val="000000">
                    <a:alpha val="43137"/>
                  </a:srgbClr>
                </a:outerShdw>
              </a:effectLst>
              <a:latin typeface="나눔스퀘어 Bold" panose="020B0600000101010101" pitchFamily="50" charset="-127"/>
              <a:ea typeface="나눔스퀘어 Bold" panose="020B0600000101010101" pitchFamily="50" charset="-127"/>
            </a:endParaRPr>
          </a:p>
        </p:txBody>
      </p:sp>
      <p:sp>
        <p:nvSpPr>
          <p:cNvPr id="3" name="TextBox 2">
            <a:extLst>
              <a:ext uri="{FF2B5EF4-FFF2-40B4-BE49-F238E27FC236}">
                <a16:creationId xmlns:a16="http://schemas.microsoft.com/office/drawing/2014/main" id="{93D6F683-3047-4990-AFDD-78F60BA7F310}"/>
              </a:ext>
            </a:extLst>
          </p:cNvPr>
          <p:cNvSpPr txBox="1"/>
          <p:nvPr/>
        </p:nvSpPr>
        <p:spPr>
          <a:xfrm>
            <a:off x="1065341" y="2078753"/>
            <a:ext cx="6102953" cy="1975221"/>
          </a:xfrm>
          <a:prstGeom prst="rect">
            <a:avLst/>
          </a:prstGeom>
          <a:noFill/>
        </p:spPr>
        <p:txBody>
          <a:bodyPr wrap="none" lIns="0" tIns="0" rIns="0" bIns="0" rtlCol="0" anchor="t">
            <a:spAutoFit/>
          </a:bodyPr>
          <a:lstStyle/>
          <a:p>
            <a:pPr marL="271463" indent="-271463">
              <a:lnSpc>
                <a:spcPct val="120000"/>
              </a:lnSpc>
              <a:buFont typeface="Arial" panose="020B0604020202020204" pitchFamily="34" charset="0"/>
              <a:buChar char="•"/>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2"/>
              </a:rPr>
              <a:t>네이버 오픈소스 가이드</a:t>
            </a:r>
            <a:endPar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3" action="ppaction://hlinkfile"/>
              </a:rPr>
              <a:t>SK Telecom </a:t>
            </a: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3" action="ppaction://hlinkfile"/>
              </a:rPr>
              <a:t>오픈소스 가이드</a:t>
            </a:r>
            <a:endPar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4"/>
              </a:rPr>
              <a:t>오픈소스를 사용하고</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4"/>
              </a:rPr>
              <a:t>, </a:t>
            </a: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4"/>
              </a:rPr>
              <a:t>준비하는 개발자를 위한 가이드 </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4"/>
              </a:rPr>
              <a:t>– kakao</a:t>
            </a:r>
            <a:endPar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공개</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SW </a:t>
            </a: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라이선스 가이드 </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 </a:t>
            </a: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5"/>
              </a:rPr>
              <a:t>정보통신산업진흥원</a:t>
            </a:r>
            <a:endPar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기업 공개</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SW </a:t>
            </a: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거버넌스 </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Openchain 2.0 </a:t>
            </a: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해설 </a:t>
            </a:r>
            <a:r>
              <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 </a:t>
            </a:r>
            <a:r>
              <a:rPr lang="ko-KR" altLang="en-US"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6"/>
              </a:rPr>
              <a:t>정보통신산업진흥원</a:t>
            </a:r>
            <a:endParaRPr lang="en-US" altLang="ko-KR"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marL="271463" indent="-271463">
              <a:lnSpc>
                <a:spcPct val="120000"/>
              </a:lnSpc>
              <a:buFont typeface="Arial" panose="020B0604020202020204" pitchFamily="34" charset="0"/>
              <a:buChar char="•"/>
            </a:pPr>
            <a:r>
              <a:rPr lang="ko-KR" altLang="en-US" u="sng"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오픈소스 라이선스 변화의 흐름 </a:t>
            </a:r>
            <a:r>
              <a:rPr lang="en-US" altLang="ko-KR" u="sng"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 </a:t>
            </a:r>
            <a:r>
              <a:rPr lang="en-US" altLang="ko-KR" u="sng" spc="-100" err="1">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hlinkClick r:id="rId7"/>
              </a:rPr>
              <a:t>kakao</a:t>
            </a:r>
            <a:endParaRPr lang="ko-KR" altLang="en-US" u="sng"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096269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표 6">
            <a:extLst>
              <a:ext uri="{FF2B5EF4-FFF2-40B4-BE49-F238E27FC236}">
                <a16:creationId xmlns:a16="http://schemas.microsoft.com/office/drawing/2014/main" id="{954528FC-CA24-44FB-8AAB-AAA7789B2E88}"/>
              </a:ext>
            </a:extLst>
          </p:cNvPr>
          <p:cNvGraphicFramePr>
            <a:graphicFrameLocks noGrp="1"/>
          </p:cNvGraphicFramePr>
          <p:nvPr/>
        </p:nvGraphicFramePr>
        <p:xfrm>
          <a:off x="693336" y="2002497"/>
          <a:ext cx="10812027" cy="3394832"/>
        </p:xfrm>
        <a:graphic>
          <a:graphicData uri="http://schemas.openxmlformats.org/drawingml/2006/table">
            <a:tbl>
              <a:tblPr/>
              <a:tblGrid>
                <a:gridCol w="3604009">
                  <a:extLst>
                    <a:ext uri="{9D8B030D-6E8A-4147-A177-3AD203B41FA5}">
                      <a16:colId xmlns:a16="http://schemas.microsoft.com/office/drawing/2014/main" val="2513949922"/>
                    </a:ext>
                  </a:extLst>
                </a:gridCol>
                <a:gridCol w="3604009">
                  <a:extLst>
                    <a:ext uri="{9D8B030D-6E8A-4147-A177-3AD203B41FA5}">
                      <a16:colId xmlns:a16="http://schemas.microsoft.com/office/drawing/2014/main" val="3925912694"/>
                    </a:ext>
                  </a:extLst>
                </a:gridCol>
                <a:gridCol w="3604009">
                  <a:extLst>
                    <a:ext uri="{9D8B030D-6E8A-4147-A177-3AD203B41FA5}">
                      <a16:colId xmlns:a16="http://schemas.microsoft.com/office/drawing/2014/main" val="1793992642"/>
                    </a:ext>
                  </a:extLst>
                </a:gridCol>
              </a:tblGrid>
              <a:tr h="377377">
                <a:tc>
                  <a:txBody>
                    <a:bodyPr/>
                    <a:lstStyle/>
                    <a:p>
                      <a:pPr algn="ctr" fontAlgn="ctr"/>
                      <a:r>
                        <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Permissive </a:t>
                      </a: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약한 </a:t>
                      </a:r>
                      <a:r>
                        <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tc>
                  <a:txBody>
                    <a:bodyPr/>
                    <a:lstStyle/>
                    <a:p>
                      <a:pPr algn="ctr" fontAlgn="ct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강한 </a:t>
                      </a:r>
                      <a:r>
                        <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Copyleft </a:t>
                      </a:r>
                      <a:r>
                        <a:rPr lang="ko-KR" altLang="en-US"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rPr>
                        <a:t>라이선스</a:t>
                      </a:r>
                      <a:endParaRPr lang="en-US" altLang="ko-KR" sz="1400" b="1" i="0" u="none" strike="noStrike" spc="0" baseline="0">
                        <a:ln>
                          <a:solidFill>
                            <a:schemeClr val="accent1">
                              <a:alpha val="0"/>
                            </a:schemeClr>
                          </a:solidFill>
                        </a:ln>
                        <a:solidFill>
                          <a:srgbClr val="A1EF2B"/>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82714966"/>
                  </a:ext>
                </a:extLst>
              </a:tr>
              <a:tr h="377377">
                <a:tc>
                  <a:txBody>
                    <a:bodyPr/>
                    <a:lstStyle/>
                    <a:p>
                      <a:pPr algn="ctr" fontAlgn="ctr"/>
                      <a:r>
                        <a:rPr lang="ko-KR" altLang="en-US" sz="1400" b="1"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허용</a:t>
                      </a:r>
                      <a:endParaRPr lang="en-US" altLang="ko-KR" sz="1400" b="1"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00B050"/>
                    </a:solidFill>
                  </a:tcPr>
                </a:tc>
                <a:tc>
                  <a:txBody>
                    <a:bodyPr/>
                    <a:lstStyle/>
                    <a:p>
                      <a:pPr algn="ctr" fontAlgn="ctr"/>
                      <a:r>
                        <a:rPr lang="ko-KR" altLang="en-US" sz="1400" b="1" i="0" u="none" strike="noStrike" spc="0" baseline="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rPr>
                        <a:t>조건부 허용</a:t>
                      </a:r>
                      <a:endParaRPr lang="en-US" altLang="ko-KR" sz="1400" b="1" i="0" u="none" strike="noStrike" spc="0" baseline="0">
                        <a:ln>
                          <a:solidFill>
                            <a:schemeClr val="accent1">
                              <a:alpha val="0"/>
                            </a:schemeClr>
                          </a:solidFill>
                        </a:ln>
                        <a:solidFill>
                          <a:schemeClr val="tx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FF00"/>
                    </a:solidFill>
                  </a:tcPr>
                </a:tc>
                <a:tc>
                  <a:txBody>
                    <a:bodyPr/>
                    <a:lstStyle/>
                    <a:p>
                      <a:pPr algn="ctr" fontAlgn="ctr"/>
                      <a:r>
                        <a:rPr lang="ko-KR" altLang="en-US" sz="1400" b="1"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rPr>
                        <a:t>금지</a:t>
                      </a:r>
                      <a:endParaRPr lang="en-US" altLang="ko-KR" sz="1400" b="1"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108000" marB="108000" anchor="ctr">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solidFill>
                      <a:srgbClr val="FF0000"/>
                    </a:solidFill>
                  </a:tcPr>
                </a:tc>
                <a:extLst>
                  <a:ext uri="{0D108BD9-81ED-4DB2-BD59-A6C34878D82A}">
                    <a16:rowId xmlns:a16="http://schemas.microsoft.com/office/drawing/2014/main" val="1340434069"/>
                  </a:ext>
                </a:extLst>
              </a:tr>
              <a:tr h="2536112">
                <a:tc>
                  <a:txBody>
                    <a:bodyPr/>
                    <a:lstStyle/>
                    <a:p>
                      <a:pPr marL="182563" indent="-182563" algn="l" fontAlgn="ctr">
                        <a:buFont typeface="Arial" panose="020B0604020202020204" pitchFamily="34" charset="0"/>
                        <a:buChar char="•"/>
                      </a:pP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no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marR="0" lvl="0" indent="-182563" algn="l" defTabSz="914400" rtl="0" eaLnBrk="1" fontAlgn="ctr" latinLnBrk="1" hangingPunct="1">
                        <a:lnSpc>
                          <a:spcPct val="100000"/>
                        </a:lnSpc>
                        <a:spcBef>
                          <a:spcPts val="0"/>
                        </a:spcBef>
                        <a:spcAft>
                          <a:spcPts val="0"/>
                        </a:spcAft>
                        <a:buClrTx/>
                        <a:buSzTx/>
                        <a:buFont typeface="Arial" panose="020B0604020202020204" pitchFamily="34" charset="0"/>
                        <a:buChar char="•"/>
                        <a:tabLst/>
                        <a:defRPr/>
                      </a:pP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tcPr>
                </a:tc>
                <a:tc>
                  <a:txBody>
                    <a:bodyPr/>
                    <a:lstStyle/>
                    <a:p>
                      <a:pPr marL="182563" indent="-182563" algn="l" fontAlgn="ctr">
                        <a:buFont typeface="Arial" panose="020B0604020202020204" pitchFamily="34" charset="0"/>
                        <a:buChar char="•"/>
                      </a:pPr>
                      <a:endParaRPr lang="en-US" altLang="ko-KR" sz="1400" b="0" i="0" u="none" strike="noStrike" spc="0" baseline="0">
                        <a:ln>
                          <a:solidFill>
                            <a:schemeClr val="accent1">
                              <a:alpha val="0"/>
                            </a:schemeClr>
                          </a:solidFill>
                        </a:ln>
                        <a:solidFill>
                          <a:schemeClr val="bg1"/>
                        </a:solidFill>
                        <a:effectLst/>
                        <a:latin typeface="나눔스퀘어" panose="020B0600000101010101" pitchFamily="50" charset="-127"/>
                        <a:ea typeface="나눔스퀘어" panose="020B0600000101010101" pitchFamily="50" charset="-127"/>
                      </a:endParaRPr>
                    </a:p>
                  </a:txBody>
                  <a:tcPr marL="90000" marR="90000" marT="46800" marB="46800">
                    <a:lnL w="6350" cap="flat" cmpd="sng" algn="ctr">
                      <a:solidFill>
                        <a:schemeClr val="tx1">
                          <a:lumMod val="50000"/>
                          <a:lumOff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546194531"/>
                  </a:ext>
                </a:extLst>
              </a:tr>
            </a:tbl>
          </a:graphicData>
        </a:graphic>
      </p:graphicFrame>
      <p:sp>
        <p:nvSpPr>
          <p:cNvPr id="17" name="TextBox 16">
            <a:extLst>
              <a:ext uri="{FF2B5EF4-FFF2-40B4-BE49-F238E27FC236}">
                <a16:creationId xmlns:a16="http://schemas.microsoft.com/office/drawing/2014/main" id="{A26B3F20-BCF9-48DB-A5E0-9C32F3BDD442}"/>
              </a:ext>
            </a:extLst>
          </p:cNvPr>
          <p:cNvSpPr txBox="1"/>
          <p:nvPr/>
        </p:nvSpPr>
        <p:spPr>
          <a:xfrm>
            <a:off x="1368442" y="1104063"/>
            <a:ext cx="9475351"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허용 라이선스에 해당하는 오픈소스는 담당 부서의 검토 없이 자유롭게 사용할 수 있습니다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a:t>
            </a: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조건부 허용 라이선스에 해당하는 오픈소스는 사용하기 전에 반드시 담당 부서에 문의하여 주세요</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graphicFrame>
        <p:nvGraphicFramePr>
          <p:cNvPr id="5" name="표 2">
            <a:extLst>
              <a:ext uri="{FF2B5EF4-FFF2-40B4-BE49-F238E27FC236}">
                <a16:creationId xmlns:a16="http://schemas.microsoft.com/office/drawing/2014/main" id="{AFB8E5C0-F7A1-4A79-8D36-616E3DD58C58}"/>
              </a:ext>
            </a:extLst>
          </p:cNvPr>
          <p:cNvGraphicFramePr>
            <a:graphicFrameLocks noGrp="1"/>
          </p:cNvGraphicFramePr>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sp>
        <p:nvSpPr>
          <p:cNvPr id="2" name="모서리가 둥근 직사각형 17">
            <a:extLst>
              <a:ext uri="{FF2B5EF4-FFF2-40B4-BE49-F238E27FC236}">
                <a16:creationId xmlns:a16="http://schemas.microsoft.com/office/drawing/2014/main" id="{2B81EA4D-C4F8-4631-88BA-704EF0515BEF}"/>
              </a:ext>
            </a:extLst>
          </p:cNvPr>
          <p:cNvSpPr/>
          <p:nvPr/>
        </p:nvSpPr>
        <p:spPr>
          <a:xfrm rot="21000000">
            <a:off x="4758958" y="3431942"/>
            <a:ext cx="2792991" cy="601136"/>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회사의 라이선스 분류표를</a:t>
            </a:r>
            <a:endParaRPr lang="en-US" altLang="ko-KR" sz="1600" b="1" spc="-100">
              <a:solidFill>
                <a:srgbClr val="00B050"/>
              </a:solidFill>
              <a:latin typeface="나눔스퀘어 Bold" panose="020B0600000101010101" pitchFamily="50" charset="-127"/>
              <a:ea typeface="나눔스퀘어 Bold" panose="020B0600000101010101" pitchFamily="50" charset="-127"/>
            </a:endParaRPr>
          </a:p>
          <a:p>
            <a:pPr algn="ctr"/>
            <a:r>
              <a:rPr lang="ko-KR" altLang="en-US" sz="1600" b="1" spc="-100">
                <a:solidFill>
                  <a:srgbClr val="00B050"/>
                </a:solidFill>
                <a:latin typeface="나눔스퀘어 Bold" panose="020B0600000101010101" pitchFamily="50" charset="-127"/>
                <a:ea typeface="나눔스퀘어 Bold" panose="020B0600000101010101" pitchFamily="50" charset="-127"/>
              </a:rPr>
              <a:t>기입하세요</a:t>
            </a:r>
          </a:p>
        </p:txBody>
      </p:sp>
      <p:pic>
        <p:nvPicPr>
          <p:cNvPr id="6" name="50페이지">
            <a:hlinkClick r:id="" action="ppaction://media"/>
            <a:extLst>
              <a:ext uri="{FF2B5EF4-FFF2-40B4-BE49-F238E27FC236}">
                <a16:creationId xmlns:a16="http://schemas.microsoft.com/office/drawing/2014/main" id="{9BB97A44-74C4-4774-9642-C36DA0A780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12775" y="3197225"/>
            <a:ext cx="406400" cy="406400"/>
          </a:xfrm>
          <a:prstGeom prst="rect">
            <a:avLst/>
          </a:prstGeom>
        </p:spPr>
      </p:pic>
    </p:spTree>
    <p:extLst>
      <p:ext uri="{BB962C8B-B14F-4D97-AF65-F5344CB8AC3E}">
        <p14:creationId xmlns:p14="http://schemas.microsoft.com/office/powerpoint/2010/main" val="117738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FE4AF5F-BAA9-4248-83A8-471B2DC816B8}"/>
              </a:ext>
            </a:extLst>
          </p:cNvPr>
          <p:cNvSpPr txBox="1"/>
          <p:nvPr/>
        </p:nvSpPr>
        <p:spPr>
          <a:xfrm>
            <a:off x="2389554" y="1104063"/>
            <a:ext cx="7433124"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사용 중인 오픈소스의 라이선스는 아래와 같은 방법으로 찾을 수 있습니다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10" name="모서리가 둥근 직사각형 14">
            <a:extLst>
              <a:ext uri="{FF2B5EF4-FFF2-40B4-BE49-F238E27FC236}">
                <a16:creationId xmlns:a16="http://schemas.microsoft.com/office/drawing/2014/main" id="{477E3610-2BEB-4E31-A846-B2213D07E39E}"/>
              </a:ext>
            </a:extLst>
          </p:cNvPr>
          <p:cNvSpPr/>
          <p:nvPr/>
        </p:nvSpPr>
        <p:spPr>
          <a:xfrm>
            <a:off x="566567" y="2182010"/>
            <a:ext cx="3369954" cy="480482"/>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spc="-100">
                <a:solidFill>
                  <a:schemeClr val="bg1"/>
                </a:solidFill>
                <a:latin typeface="나눔스퀘어 Bold" panose="020B0600000101010101" pitchFamily="50" charset="-127"/>
                <a:ea typeface="나눔스퀘어 Bold" panose="020B0600000101010101" pitchFamily="50" charset="-127"/>
              </a:rPr>
              <a:t>GitHub </a:t>
            </a:r>
            <a:r>
              <a:rPr lang="ko-KR" altLang="en-US" sz="1400" spc="-100">
                <a:solidFill>
                  <a:schemeClr val="bg1"/>
                </a:solidFill>
                <a:latin typeface="나눔스퀘어 Bold" panose="020B0600000101010101" pitchFamily="50" charset="-127"/>
                <a:ea typeface="나눔스퀘어 Bold" panose="020B0600000101010101" pitchFamily="50" charset="-127"/>
              </a:rPr>
              <a:t>내 </a:t>
            </a:r>
            <a:r>
              <a:rPr lang="en-US" altLang="ko-KR" sz="1400" spc="-100">
                <a:solidFill>
                  <a:schemeClr val="bg1"/>
                </a:solidFill>
                <a:latin typeface="나눔스퀘어 Bold" panose="020B0600000101010101" pitchFamily="50" charset="-127"/>
                <a:ea typeface="나눔스퀘어 Bold" panose="020B0600000101010101" pitchFamily="50" charset="-127"/>
              </a:rPr>
              <a:t>LICENSE </a:t>
            </a:r>
            <a:r>
              <a:rPr lang="ko-KR" altLang="en-US" sz="1400" spc="-100">
                <a:solidFill>
                  <a:schemeClr val="bg1"/>
                </a:solidFill>
                <a:latin typeface="나눔스퀘어 Bold" panose="020B0600000101010101" pitchFamily="50" charset="-127"/>
                <a:ea typeface="나눔스퀘어 Bold" panose="020B0600000101010101" pitchFamily="50" charset="-127"/>
              </a:rPr>
              <a:t>파일 또는 </a:t>
            </a:r>
            <a:r>
              <a:rPr lang="en-US" altLang="ko-KR" sz="1400" spc="-100">
                <a:solidFill>
                  <a:schemeClr val="bg1"/>
                </a:solidFill>
                <a:latin typeface="나눔스퀘어 Bold" panose="020B0600000101010101" pitchFamily="50" charset="-127"/>
                <a:ea typeface="나눔스퀘어 Bold" panose="020B0600000101010101" pitchFamily="50" charset="-127"/>
              </a:rPr>
              <a:t>COPYING </a:t>
            </a:r>
            <a:r>
              <a:rPr lang="ko-KR" altLang="en-US" sz="1400" spc="-100">
                <a:solidFill>
                  <a:schemeClr val="bg1"/>
                </a:solidFill>
                <a:latin typeface="나눔스퀘어 Bold" panose="020B0600000101010101" pitchFamily="50" charset="-127"/>
                <a:ea typeface="나눔스퀘어 Bold" panose="020B0600000101010101" pitchFamily="50" charset="-127"/>
              </a:rPr>
              <a:t>파일</a:t>
            </a:r>
          </a:p>
        </p:txBody>
      </p:sp>
      <p:sp>
        <p:nvSpPr>
          <p:cNvPr id="11" name="모서리가 둥근 직사각형 16">
            <a:extLst>
              <a:ext uri="{FF2B5EF4-FFF2-40B4-BE49-F238E27FC236}">
                <a16:creationId xmlns:a16="http://schemas.microsoft.com/office/drawing/2014/main" id="{DAB423ED-956C-4134-95A7-B943D67A55AD}"/>
              </a:ext>
            </a:extLst>
          </p:cNvPr>
          <p:cNvSpPr/>
          <p:nvPr/>
        </p:nvSpPr>
        <p:spPr>
          <a:xfrm>
            <a:off x="8255479" y="2182010"/>
            <a:ext cx="3369954" cy="480482"/>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solidFill>
                  <a:schemeClr val="bg1"/>
                </a:solidFill>
                <a:latin typeface="나눔스퀘어 Bold" panose="020B0600000101010101" pitchFamily="50" charset="-127"/>
                <a:ea typeface="나눔스퀘어 Bold" panose="020B0600000101010101" pitchFamily="50" charset="-127"/>
              </a:rPr>
              <a:t>오픈소스 프로젝트 페이지</a:t>
            </a:r>
          </a:p>
        </p:txBody>
      </p:sp>
      <p:sp>
        <p:nvSpPr>
          <p:cNvPr id="12" name="모서리가 둥근 직사각형 18">
            <a:extLst>
              <a:ext uri="{FF2B5EF4-FFF2-40B4-BE49-F238E27FC236}">
                <a16:creationId xmlns:a16="http://schemas.microsoft.com/office/drawing/2014/main" id="{CF0C3079-F322-4ED0-8445-BBE8FF5F1834}"/>
              </a:ext>
            </a:extLst>
          </p:cNvPr>
          <p:cNvSpPr/>
          <p:nvPr/>
        </p:nvSpPr>
        <p:spPr>
          <a:xfrm>
            <a:off x="4415568" y="2182010"/>
            <a:ext cx="3369954" cy="480483"/>
          </a:xfrm>
          <a:prstGeom prst="round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spc="-100">
                <a:solidFill>
                  <a:schemeClr val="bg1"/>
                </a:solidFill>
                <a:latin typeface="나눔스퀘어 Bold" panose="020B0600000101010101" pitchFamily="50" charset="-127"/>
                <a:ea typeface="나눔스퀘어 Bold" panose="020B0600000101010101" pitchFamily="50" charset="-127"/>
              </a:rPr>
              <a:t>소스코드 상단의 저작권 또는 </a:t>
            </a:r>
            <a:r>
              <a:rPr lang="en-US" altLang="ko-KR" sz="1400" spc="-100">
                <a:solidFill>
                  <a:schemeClr val="bg1"/>
                </a:solidFill>
                <a:latin typeface="나눔스퀘어 Bold" panose="020B0600000101010101" pitchFamily="50" charset="-127"/>
                <a:ea typeface="나눔스퀘어 Bold" panose="020B0600000101010101" pitchFamily="50" charset="-127"/>
              </a:rPr>
              <a:t>LICENSE </a:t>
            </a:r>
            <a:r>
              <a:rPr lang="ko-KR" altLang="en-US" sz="1400" spc="-100">
                <a:solidFill>
                  <a:schemeClr val="bg1"/>
                </a:solidFill>
                <a:latin typeface="나눔스퀘어 Bold" panose="020B0600000101010101" pitchFamily="50" charset="-127"/>
                <a:ea typeface="나눔스퀘어 Bold" panose="020B0600000101010101" pitchFamily="50" charset="-127"/>
              </a:rPr>
              <a:t>텍스트</a:t>
            </a:r>
          </a:p>
        </p:txBody>
      </p:sp>
      <p:pic>
        <p:nvPicPr>
          <p:cNvPr id="19" name="그림 18">
            <a:extLst>
              <a:ext uri="{FF2B5EF4-FFF2-40B4-BE49-F238E27FC236}">
                <a16:creationId xmlns:a16="http://schemas.microsoft.com/office/drawing/2014/main" id="{A496D3FA-415E-4990-BCDF-F890C82535E9}"/>
              </a:ext>
            </a:extLst>
          </p:cNvPr>
          <p:cNvPicPr>
            <a:picLocks noChangeAspect="1"/>
          </p:cNvPicPr>
          <p:nvPr/>
        </p:nvPicPr>
        <p:blipFill rotWithShape="1">
          <a:blip r:embed="rId4"/>
          <a:srcRect r="1924" b="48484"/>
          <a:stretch/>
        </p:blipFill>
        <p:spPr>
          <a:xfrm>
            <a:off x="8366410" y="3231698"/>
            <a:ext cx="3164968" cy="2840815"/>
          </a:xfrm>
          <a:prstGeom prst="rect">
            <a:avLst/>
          </a:prstGeom>
          <a:effectLst>
            <a:outerShdw blurRad="50800" dist="63500" dir="5400000" algn="tl" rotWithShape="0">
              <a:prstClr val="black">
                <a:alpha val="40000"/>
              </a:prstClr>
            </a:outerShdw>
          </a:effectLst>
        </p:spPr>
      </p:pic>
      <p:pic>
        <p:nvPicPr>
          <p:cNvPr id="20" name="그림 19">
            <a:extLst>
              <a:ext uri="{FF2B5EF4-FFF2-40B4-BE49-F238E27FC236}">
                <a16:creationId xmlns:a16="http://schemas.microsoft.com/office/drawing/2014/main" id="{0A60E273-A6A0-4BBA-83AA-F6423A041095}"/>
              </a:ext>
            </a:extLst>
          </p:cNvPr>
          <p:cNvPicPr>
            <a:picLocks noChangeAspect="1"/>
          </p:cNvPicPr>
          <p:nvPr/>
        </p:nvPicPr>
        <p:blipFill>
          <a:blip r:embed="rId5"/>
          <a:stretch>
            <a:fillRect/>
          </a:stretch>
        </p:blipFill>
        <p:spPr>
          <a:xfrm>
            <a:off x="719604" y="2900770"/>
            <a:ext cx="1498023" cy="3125932"/>
          </a:xfrm>
          <a:prstGeom prst="rect">
            <a:avLst/>
          </a:prstGeom>
          <a:ln>
            <a:noFill/>
          </a:ln>
          <a:effectLst>
            <a:outerShdw blurRad="50800" dist="63500" dir="5400000" sx="101000" sy="101000" algn="tl" rotWithShape="0">
              <a:prstClr val="black">
                <a:alpha val="40000"/>
              </a:prstClr>
            </a:outerShdw>
          </a:effectLst>
        </p:spPr>
      </p:pic>
      <p:pic>
        <p:nvPicPr>
          <p:cNvPr id="21" name="그림 20">
            <a:extLst>
              <a:ext uri="{FF2B5EF4-FFF2-40B4-BE49-F238E27FC236}">
                <a16:creationId xmlns:a16="http://schemas.microsoft.com/office/drawing/2014/main" id="{3FAC63CD-D8B7-4B34-AF96-FBA118D54D42}"/>
              </a:ext>
            </a:extLst>
          </p:cNvPr>
          <p:cNvPicPr>
            <a:picLocks noChangeAspect="1"/>
          </p:cNvPicPr>
          <p:nvPr/>
        </p:nvPicPr>
        <p:blipFill>
          <a:blip r:embed="rId6"/>
          <a:stretch>
            <a:fillRect/>
          </a:stretch>
        </p:blipFill>
        <p:spPr>
          <a:xfrm>
            <a:off x="2318907" y="3463611"/>
            <a:ext cx="1506682" cy="2563091"/>
          </a:xfrm>
          <a:prstGeom prst="rect">
            <a:avLst/>
          </a:prstGeom>
          <a:ln>
            <a:noFill/>
          </a:ln>
          <a:effectLst>
            <a:outerShdw blurRad="50800" dist="63500" dir="5400000" sx="101000" sy="101000" algn="tl" rotWithShape="0">
              <a:prstClr val="black">
                <a:alpha val="40000"/>
              </a:prstClr>
            </a:outerShdw>
          </a:effectLst>
        </p:spPr>
      </p:pic>
      <p:pic>
        <p:nvPicPr>
          <p:cNvPr id="26" name="그림 25">
            <a:extLst>
              <a:ext uri="{FF2B5EF4-FFF2-40B4-BE49-F238E27FC236}">
                <a16:creationId xmlns:a16="http://schemas.microsoft.com/office/drawing/2014/main" id="{C1666E79-3272-4BDC-836F-4E51D5057E05}"/>
              </a:ext>
            </a:extLst>
          </p:cNvPr>
          <p:cNvPicPr>
            <a:picLocks noChangeAspect="1"/>
          </p:cNvPicPr>
          <p:nvPr/>
        </p:nvPicPr>
        <p:blipFill>
          <a:blip r:embed="rId7"/>
          <a:stretch>
            <a:fillRect/>
          </a:stretch>
        </p:blipFill>
        <p:spPr>
          <a:xfrm>
            <a:off x="4411022" y="3463611"/>
            <a:ext cx="3369955" cy="1802079"/>
          </a:xfrm>
          <a:prstGeom prst="rect">
            <a:avLst/>
          </a:prstGeom>
          <a:effectLst>
            <a:outerShdw blurRad="50800" dist="63500" dir="5400000" algn="tl" rotWithShape="0">
              <a:prstClr val="black">
                <a:alpha val="40000"/>
              </a:prstClr>
            </a:outerShdw>
          </a:effectLst>
        </p:spPr>
      </p:pic>
      <p:sp>
        <p:nvSpPr>
          <p:cNvPr id="39" name="타원 38">
            <a:extLst>
              <a:ext uri="{FF2B5EF4-FFF2-40B4-BE49-F238E27FC236}">
                <a16:creationId xmlns:a16="http://schemas.microsoft.com/office/drawing/2014/main" id="{F96CC5F5-000F-4EA6-8C95-0233C79D0806}"/>
              </a:ext>
            </a:extLst>
          </p:cNvPr>
          <p:cNvSpPr/>
          <p:nvPr/>
        </p:nvSpPr>
        <p:spPr>
          <a:xfrm>
            <a:off x="374400" y="1973876"/>
            <a:ext cx="393192" cy="402336"/>
          </a:xfrm>
          <a:prstGeom prst="ellipse">
            <a:avLst/>
          </a:prstGeom>
          <a:solidFill>
            <a:srgbClr val="FFFFFF"/>
          </a:solidFill>
          <a:ln w="41275">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a:solidFill>
                  <a:schemeClr val="tx1"/>
                </a:solidFill>
                <a:latin typeface="나눔스퀘어 Bold" panose="020B0600000101010101" pitchFamily="50" charset="-127"/>
                <a:ea typeface="나눔스퀘어 Bold" panose="020B0600000101010101" pitchFamily="50" charset="-127"/>
              </a:rPr>
              <a:t>1</a:t>
            </a:r>
            <a:endParaRPr lang="ko-KR" altLang="en-US" spc="-100">
              <a:solidFill>
                <a:schemeClr val="tx1"/>
              </a:solidFill>
              <a:latin typeface="나눔스퀘어 Bold" panose="020B0600000101010101" pitchFamily="50" charset="-127"/>
              <a:ea typeface="나눔스퀘어 Bold" panose="020B0600000101010101" pitchFamily="50" charset="-127"/>
            </a:endParaRPr>
          </a:p>
        </p:txBody>
      </p:sp>
      <p:sp>
        <p:nvSpPr>
          <p:cNvPr id="40" name="타원 39">
            <a:extLst>
              <a:ext uri="{FF2B5EF4-FFF2-40B4-BE49-F238E27FC236}">
                <a16:creationId xmlns:a16="http://schemas.microsoft.com/office/drawing/2014/main" id="{785A751B-2594-4845-9775-50FFF76BAF50}"/>
              </a:ext>
            </a:extLst>
          </p:cNvPr>
          <p:cNvSpPr/>
          <p:nvPr/>
        </p:nvSpPr>
        <p:spPr>
          <a:xfrm>
            <a:off x="4218972" y="1973876"/>
            <a:ext cx="393192" cy="402336"/>
          </a:xfrm>
          <a:prstGeom prst="ellipse">
            <a:avLst/>
          </a:prstGeom>
          <a:solidFill>
            <a:srgbClr val="FFFFFF"/>
          </a:solidFill>
          <a:ln w="41275">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a:solidFill>
                  <a:schemeClr val="tx1"/>
                </a:solidFill>
                <a:latin typeface="나눔스퀘어 Bold" panose="020B0600000101010101" pitchFamily="50" charset="-127"/>
                <a:ea typeface="나눔스퀘어 Bold" panose="020B0600000101010101" pitchFamily="50" charset="-127"/>
              </a:rPr>
              <a:t>2</a:t>
            </a:r>
            <a:endParaRPr lang="ko-KR" altLang="en-US" spc="-100">
              <a:solidFill>
                <a:schemeClr val="tx1"/>
              </a:solidFill>
              <a:latin typeface="나눔스퀘어 Bold" panose="020B0600000101010101" pitchFamily="50" charset="-127"/>
              <a:ea typeface="나눔스퀘어 Bold" panose="020B0600000101010101" pitchFamily="50" charset="-127"/>
            </a:endParaRPr>
          </a:p>
        </p:txBody>
      </p:sp>
      <p:sp>
        <p:nvSpPr>
          <p:cNvPr id="41" name="타원 40">
            <a:extLst>
              <a:ext uri="{FF2B5EF4-FFF2-40B4-BE49-F238E27FC236}">
                <a16:creationId xmlns:a16="http://schemas.microsoft.com/office/drawing/2014/main" id="{260A8C6E-1953-4781-BFC6-B4E8B0E2B0D9}"/>
              </a:ext>
            </a:extLst>
          </p:cNvPr>
          <p:cNvSpPr/>
          <p:nvPr/>
        </p:nvSpPr>
        <p:spPr>
          <a:xfrm>
            <a:off x="8058180" y="1995945"/>
            <a:ext cx="393192" cy="402336"/>
          </a:xfrm>
          <a:prstGeom prst="ellipse">
            <a:avLst/>
          </a:prstGeom>
          <a:solidFill>
            <a:srgbClr val="FFFFFF"/>
          </a:solidFill>
          <a:ln w="41275">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pc="-100">
                <a:solidFill>
                  <a:schemeClr val="tx1"/>
                </a:solidFill>
                <a:latin typeface="나눔스퀘어 Bold" panose="020B0600000101010101" pitchFamily="50" charset="-127"/>
                <a:ea typeface="나눔스퀘어 Bold" panose="020B0600000101010101" pitchFamily="50" charset="-127"/>
              </a:rPr>
              <a:t>3</a:t>
            </a:r>
            <a:endParaRPr lang="ko-KR" altLang="en-US" spc="-100">
              <a:solidFill>
                <a:schemeClr val="tx1"/>
              </a:solidFill>
              <a:latin typeface="나눔스퀘어 Bold" panose="020B0600000101010101" pitchFamily="50" charset="-127"/>
              <a:ea typeface="나눔스퀘어 Bold" panose="020B0600000101010101" pitchFamily="50" charset="-127"/>
            </a:endParaRPr>
          </a:p>
        </p:txBody>
      </p:sp>
      <p:sp>
        <p:nvSpPr>
          <p:cNvPr id="42" name="직사각형 41">
            <a:extLst>
              <a:ext uri="{FF2B5EF4-FFF2-40B4-BE49-F238E27FC236}">
                <a16:creationId xmlns:a16="http://schemas.microsoft.com/office/drawing/2014/main" id="{AE09A404-D300-4032-AC60-51FA8C224558}"/>
              </a:ext>
            </a:extLst>
          </p:cNvPr>
          <p:cNvSpPr/>
          <p:nvPr/>
        </p:nvSpPr>
        <p:spPr>
          <a:xfrm>
            <a:off x="767592" y="4602564"/>
            <a:ext cx="731008" cy="29328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43" name="직사각형 42">
            <a:extLst>
              <a:ext uri="{FF2B5EF4-FFF2-40B4-BE49-F238E27FC236}">
                <a16:creationId xmlns:a16="http://schemas.microsoft.com/office/drawing/2014/main" id="{93283858-1984-4890-AFD1-5FE9A16915AF}"/>
              </a:ext>
            </a:extLst>
          </p:cNvPr>
          <p:cNvSpPr/>
          <p:nvPr/>
        </p:nvSpPr>
        <p:spPr>
          <a:xfrm>
            <a:off x="2341240" y="4889500"/>
            <a:ext cx="833760" cy="293286"/>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cxnSp>
        <p:nvCxnSpPr>
          <p:cNvPr id="45" name="직선 연결선 44">
            <a:extLst>
              <a:ext uri="{FF2B5EF4-FFF2-40B4-BE49-F238E27FC236}">
                <a16:creationId xmlns:a16="http://schemas.microsoft.com/office/drawing/2014/main" id="{010DA729-93C0-496A-87E9-7981C18365AD}"/>
              </a:ext>
            </a:extLst>
          </p:cNvPr>
          <p:cNvCxnSpPr/>
          <p:nvPr/>
        </p:nvCxnSpPr>
        <p:spPr>
          <a:xfrm>
            <a:off x="4711700" y="4241800"/>
            <a:ext cx="294640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직선 연결선 45">
            <a:extLst>
              <a:ext uri="{FF2B5EF4-FFF2-40B4-BE49-F238E27FC236}">
                <a16:creationId xmlns:a16="http://schemas.microsoft.com/office/drawing/2014/main" id="{881963D7-32CB-40FD-ABFB-053A194E2C9F}"/>
              </a:ext>
            </a:extLst>
          </p:cNvPr>
          <p:cNvCxnSpPr>
            <a:cxnSpLocks/>
          </p:cNvCxnSpPr>
          <p:nvPr/>
        </p:nvCxnSpPr>
        <p:spPr>
          <a:xfrm>
            <a:off x="4711700" y="4502150"/>
            <a:ext cx="425450"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D1AD479C-FD8E-438D-B369-0FCB31D72201}"/>
              </a:ext>
            </a:extLst>
          </p:cNvPr>
          <p:cNvSpPr/>
          <p:nvPr/>
        </p:nvSpPr>
        <p:spPr>
          <a:xfrm>
            <a:off x="9266632" y="5182786"/>
            <a:ext cx="1014018" cy="18296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graphicFrame>
        <p:nvGraphicFramePr>
          <p:cNvPr id="22" name="표 2">
            <a:extLst>
              <a:ext uri="{FF2B5EF4-FFF2-40B4-BE49-F238E27FC236}">
                <a16:creationId xmlns:a16="http://schemas.microsoft.com/office/drawing/2014/main" id="{DC2A93EB-625F-4360-8468-4B1D77A8DD79}"/>
              </a:ext>
            </a:extLst>
          </p:cNvPr>
          <p:cNvGraphicFramePr>
            <a:graphicFrameLocks noGrp="1"/>
          </p:cNvGraphicFramePr>
          <p:nvPr>
            <p:extLst>
              <p:ext uri="{D42A27DB-BD31-4B8C-83A1-F6EECF244321}">
                <p14:modId xmlns:p14="http://schemas.microsoft.com/office/powerpoint/2010/main" val="1113654854"/>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3" name="52페이지">
            <a:hlinkClick r:id="" action="ppaction://media"/>
            <a:extLst>
              <a:ext uri="{FF2B5EF4-FFF2-40B4-BE49-F238E27FC236}">
                <a16:creationId xmlns:a16="http://schemas.microsoft.com/office/drawing/2014/main" id="{E2F944EF-72E0-4DCF-B850-980DE4A8A89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01675" y="3225800"/>
            <a:ext cx="406400" cy="406400"/>
          </a:xfrm>
          <a:prstGeom prst="rect">
            <a:avLst/>
          </a:prstGeom>
        </p:spPr>
      </p:pic>
    </p:spTree>
    <p:extLst>
      <p:ext uri="{BB962C8B-B14F-4D97-AF65-F5344CB8AC3E}">
        <p14:creationId xmlns:p14="http://schemas.microsoft.com/office/powerpoint/2010/main" val="67996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B3DA87-4330-4CAD-8B89-3A2A72D66A9E}"/>
              </a:ext>
            </a:extLst>
          </p:cNvPr>
          <p:cNvSpPr txBox="1"/>
          <p:nvPr/>
        </p:nvSpPr>
        <p:spPr>
          <a:xfrm>
            <a:off x="2908927" y="1104063"/>
            <a:ext cx="6394379"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검색이나 블로그에 올라온 소스코드의 라이선스는 </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소스코드의 주석이나 개발자의 답변을 통해서 확인할 수 있습니다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pic>
        <p:nvPicPr>
          <p:cNvPr id="5" name="그림 4" descr="스크린샷이(가) 표시된 사진&#10;&#10;자동 생성된 설명">
            <a:extLst>
              <a:ext uri="{FF2B5EF4-FFF2-40B4-BE49-F238E27FC236}">
                <a16:creationId xmlns:a16="http://schemas.microsoft.com/office/drawing/2014/main" id="{42034F51-9F41-4D8E-A299-90CDA0B0DC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242" y="2006834"/>
            <a:ext cx="7315200" cy="4200525"/>
          </a:xfrm>
          <a:prstGeom prst="rect">
            <a:avLst/>
          </a:prstGeom>
        </p:spPr>
      </p:pic>
      <p:sp>
        <p:nvSpPr>
          <p:cNvPr id="6" name="직사각형 5">
            <a:extLst>
              <a:ext uri="{FF2B5EF4-FFF2-40B4-BE49-F238E27FC236}">
                <a16:creationId xmlns:a16="http://schemas.microsoft.com/office/drawing/2014/main" id="{E2275196-8648-43D5-A0A7-7BA397872A8C}"/>
              </a:ext>
            </a:extLst>
          </p:cNvPr>
          <p:cNvSpPr/>
          <p:nvPr/>
        </p:nvSpPr>
        <p:spPr>
          <a:xfrm>
            <a:off x="3106992" y="4539692"/>
            <a:ext cx="2989007" cy="182964"/>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graphicFrame>
        <p:nvGraphicFramePr>
          <p:cNvPr id="7" name="표 2">
            <a:extLst>
              <a:ext uri="{FF2B5EF4-FFF2-40B4-BE49-F238E27FC236}">
                <a16:creationId xmlns:a16="http://schemas.microsoft.com/office/drawing/2014/main" id="{DB594C60-966C-4E39-B4D6-E8F87D650222}"/>
              </a:ext>
            </a:extLst>
          </p:cNvPr>
          <p:cNvGraphicFramePr>
            <a:graphicFrameLocks noGrp="1"/>
          </p:cNvGraphicFramePr>
          <p:nvPr>
            <p:extLst>
              <p:ext uri="{D42A27DB-BD31-4B8C-83A1-F6EECF244321}">
                <p14:modId xmlns:p14="http://schemas.microsoft.com/office/powerpoint/2010/main" val="2102014913"/>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53페이지">
            <a:hlinkClick r:id="" action="ppaction://media"/>
            <a:extLst>
              <a:ext uri="{FF2B5EF4-FFF2-40B4-BE49-F238E27FC236}">
                <a16:creationId xmlns:a16="http://schemas.microsoft.com/office/drawing/2014/main" id="{74146353-B5A6-4AEA-A183-2BF5BC409D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42925" y="3197225"/>
            <a:ext cx="406400" cy="406400"/>
          </a:xfrm>
          <a:prstGeom prst="rect">
            <a:avLst/>
          </a:prstGeom>
        </p:spPr>
      </p:pic>
    </p:spTree>
    <p:extLst>
      <p:ext uri="{BB962C8B-B14F-4D97-AF65-F5344CB8AC3E}">
        <p14:creationId xmlns:p14="http://schemas.microsoft.com/office/powerpoint/2010/main" val="317222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029308-75EC-4367-A0B2-872D269378F7}"/>
              </a:ext>
            </a:extLst>
          </p:cNvPr>
          <p:cNvSpPr txBox="1"/>
          <p:nvPr/>
        </p:nvSpPr>
        <p:spPr>
          <a:xfrm>
            <a:off x="2278962" y="1104063"/>
            <a:ext cx="7654338"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라이선스를 찾을 수 없다고 해서 </a:t>
            </a: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저작권이 없는 코드라고 생각해서는 안 됩니다</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코드의 저작자에게 메일로 문의해 보세요</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p>
        </p:txBody>
      </p:sp>
      <p:sp>
        <p:nvSpPr>
          <p:cNvPr id="4" name="직사각형 3">
            <a:extLst>
              <a:ext uri="{FF2B5EF4-FFF2-40B4-BE49-F238E27FC236}">
                <a16:creationId xmlns:a16="http://schemas.microsoft.com/office/drawing/2014/main" id="{AD1E7E9F-89A8-4F8D-97A6-8AAD35040E73}"/>
              </a:ext>
            </a:extLst>
          </p:cNvPr>
          <p:cNvSpPr/>
          <p:nvPr/>
        </p:nvSpPr>
        <p:spPr>
          <a:xfrm>
            <a:off x="1788606" y="2423750"/>
            <a:ext cx="8631534" cy="1414724"/>
          </a:xfrm>
          <a:prstGeom prst="rect">
            <a:avLst/>
          </a:prstGeom>
          <a:solidFill>
            <a:srgbClr val="404040">
              <a:alpha val="60000"/>
            </a:srgbClr>
          </a:solidFill>
          <a:ln w="6350">
            <a:solidFill>
              <a:srgbClr val="D9D9D9">
                <a:alpha val="70000"/>
              </a:srgbClr>
            </a:solidFill>
            <a:prstDash val="soli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600" i="1">
                <a:ln>
                  <a:solidFill>
                    <a:srgbClr val="D9D9D9">
                      <a:alpha val="0"/>
                    </a:srgbClr>
                  </a:solidFill>
                </a:ln>
                <a:latin typeface="나눔스퀘어 Bold" panose="020B0600000101010101" pitchFamily="50" charset="-127"/>
                <a:ea typeface="나눔스퀘어 Bold" panose="020B0600000101010101" pitchFamily="50" charset="-127"/>
              </a:rPr>
              <a:t>We’d love to use this code in a project of ours and wanted to make sure that you are OK with it. Would you be willing to add an OSI-approved license like the MIT or the Apache License to the project so that we know this is an open source really?</a:t>
            </a:r>
            <a:endParaRPr lang="ko-KR" altLang="en-US" sz="1600" i="1">
              <a:ln>
                <a:solidFill>
                  <a:srgbClr val="D9D9D9">
                    <a:alpha val="0"/>
                  </a:srgbClr>
                </a:solidFill>
              </a:ln>
              <a:solidFill>
                <a:srgbClr val="64BCEA"/>
              </a:solidFill>
              <a:latin typeface="나눔스퀘어 Bold" panose="020B0600000101010101" pitchFamily="50" charset="-127"/>
              <a:ea typeface="나눔스퀘어 Bold" panose="020B0600000101010101" pitchFamily="50" charset="-127"/>
            </a:endParaRPr>
          </a:p>
        </p:txBody>
      </p:sp>
      <p:sp>
        <p:nvSpPr>
          <p:cNvPr id="5" name="TextBox 4">
            <a:extLst>
              <a:ext uri="{FF2B5EF4-FFF2-40B4-BE49-F238E27FC236}">
                <a16:creationId xmlns:a16="http://schemas.microsoft.com/office/drawing/2014/main" id="{857D2345-C052-4E42-B3AB-9EDC53EF934A}"/>
              </a:ext>
            </a:extLst>
          </p:cNvPr>
          <p:cNvSpPr txBox="1"/>
          <p:nvPr/>
        </p:nvSpPr>
        <p:spPr>
          <a:xfrm>
            <a:off x="1256090" y="4266763"/>
            <a:ext cx="9696565" cy="348044"/>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대부분의 저작자들은 문의에 대해 긍정적으로 답변해 주거나 라이선스가 무엇인지 알려 줄 것입니다</a:t>
            </a:r>
            <a:r>
              <a:rPr lang="en-US" altLang="ko-KR" sz="2000" spc="-100">
                <a:ln w="0">
                  <a:solidFill>
                    <a:schemeClr val="tx1">
                      <a:alpha val="0"/>
                    </a:schemeClr>
                  </a:solidFill>
                </a:ln>
                <a:solidFill>
                  <a:srgbClr val="6699FF"/>
                </a:solidFill>
                <a:latin typeface="나눔스퀘어 Bold" panose="020B0600000101010101" pitchFamily="50" charset="-127"/>
                <a:ea typeface="나눔스퀘어 Bold" panose="020B0600000101010101" pitchFamily="50" charset="-127"/>
              </a:rPr>
              <a:t>.</a:t>
            </a:r>
          </a:p>
        </p:txBody>
      </p:sp>
      <p:graphicFrame>
        <p:nvGraphicFramePr>
          <p:cNvPr id="7" name="표 2">
            <a:extLst>
              <a:ext uri="{FF2B5EF4-FFF2-40B4-BE49-F238E27FC236}">
                <a16:creationId xmlns:a16="http://schemas.microsoft.com/office/drawing/2014/main" id="{2888EAF6-89C7-4A0D-8606-D8A9F3DAA4DD}"/>
              </a:ext>
            </a:extLst>
          </p:cNvPr>
          <p:cNvGraphicFramePr>
            <a:graphicFrameLocks noGrp="1"/>
          </p:cNvGraphicFramePr>
          <p:nvPr>
            <p:extLst>
              <p:ext uri="{D42A27DB-BD31-4B8C-83A1-F6EECF244321}">
                <p14:modId xmlns:p14="http://schemas.microsoft.com/office/powerpoint/2010/main" val="1509656509"/>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54페이지">
            <a:hlinkClick r:id="" action="ppaction://media"/>
            <a:extLst>
              <a:ext uri="{FF2B5EF4-FFF2-40B4-BE49-F238E27FC236}">
                <a16:creationId xmlns:a16="http://schemas.microsoft.com/office/drawing/2014/main" id="{204E423B-C914-4031-8FDB-091BAE12AC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1975" y="3184525"/>
            <a:ext cx="406400" cy="406400"/>
          </a:xfrm>
          <a:prstGeom prst="rect">
            <a:avLst/>
          </a:prstGeom>
        </p:spPr>
      </p:pic>
    </p:spTree>
    <p:extLst>
      <p:ext uri="{BB962C8B-B14F-4D97-AF65-F5344CB8AC3E}">
        <p14:creationId xmlns:p14="http://schemas.microsoft.com/office/powerpoint/2010/main" val="6672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1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E0116C-335F-4748-AAF3-2FBA072126D6}"/>
              </a:ext>
            </a:extLst>
          </p:cNvPr>
          <p:cNvSpPr txBox="1"/>
          <p:nvPr/>
        </p:nvSpPr>
        <p:spPr>
          <a:xfrm>
            <a:off x="1697874" y="1104063"/>
            <a:ext cx="8816517" cy="717376"/>
          </a:xfrm>
          <a:prstGeom prst="rect">
            <a:avLst/>
          </a:prstGeom>
          <a:noFill/>
        </p:spPr>
        <p:txBody>
          <a:bodyPr wrap="none" lIns="0" tIns="0" rIns="0" bIns="0" rtlCol="0" anchor="t">
            <a:spAutoFit/>
          </a:bodyPr>
          <a:lstStyle/>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오픈소스 컴플라이언스란 오픈소스 라이선스와 관련된 리스크를 사전에 식별하고 평가하여 </a:t>
            </a:r>
            <a:endPar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a:p>
            <a:pPr algn="ctr">
              <a:lnSpc>
                <a:spcPct val="120000"/>
              </a:lnSpc>
            </a:pPr>
            <a:r>
              <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리스크 발생 가능성을 최소화하기 위한 활동입니다</a:t>
            </a:r>
            <a:r>
              <a:rPr lang="en-US" altLang="ko-KR"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a:t>
            </a:r>
            <a:endParaRPr lang="ko-KR" altLang="en-US" sz="2000"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endParaRPr>
          </a:p>
        </p:txBody>
      </p:sp>
      <p:cxnSp>
        <p:nvCxnSpPr>
          <p:cNvPr id="5" name="직선 화살표 연결선 4">
            <a:extLst>
              <a:ext uri="{FF2B5EF4-FFF2-40B4-BE49-F238E27FC236}">
                <a16:creationId xmlns:a16="http://schemas.microsoft.com/office/drawing/2014/main" id="{39ED0656-A66C-47D8-A431-488CA5D766FE}"/>
              </a:ext>
            </a:extLst>
          </p:cNvPr>
          <p:cNvCxnSpPr/>
          <p:nvPr/>
        </p:nvCxnSpPr>
        <p:spPr>
          <a:xfrm>
            <a:off x="2460859" y="6029419"/>
            <a:ext cx="7077075"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3DD17215-A7B9-4CF1-81CF-3F3C6877B149}"/>
              </a:ext>
            </a:extLst>
          </p:cNvPr>
          <p:cNvCxnSpPr>
            <a:cxnSpLocks/>
          </p:cNvCxnSpPr>
          <p:nvPr/>
        </p:nvCxnSpPr>
        <p:spPr>
          <a:xfrm flipV="1">
            <a:off x="2460859" y="1996892"/>
            <a:ext cx="0" cy="4032528"/>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2DFD4FD-6EEA-49EB-8C50-626C69B4BC93}"/>
              </a:ext>
            </a:extLst>
          </p:cNvPr>
          <p:cNvSpPr txBox="1"/>
          <p:nvPr/>
        </p:nvSpPr>
        <p:spPr>
          <a:xfrm>
            <a:off x="5621858" y="6092916"/>
            <a:ext cx="878447" cy="313227"/>
          </a:xfrm>
          <a:prstGeom prst="rect">
            <a:avLst/>
          </a:prstGeom>
          <a:noFill/>
        </p:spPr>
        <p:txBody>
          <a:bodyPr wrap="none" lIns="0" tIns="0" rIns="0" bIns="0" rtlCol="0" anchor="ctr">
            <a:spAutoFit/>
          </a:bodyPr>
          <a:lstStyle/>
          <a:p>
            <a:pPr algn="ctr">
              <a:lnSpc>
                <a:spcPct val="120000"/>
              </a:lnSpc>
            </a:pPr>
            <a:r>
              <a:rPr lang="ko-KR" altLang="en-US"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 론칭 전</a:t>
            </a:r>
          </a:p>
        </p:txBody>
      </p:sp>
      <p:sp>
        <p:nvSpPr>
          <p:cNvPr id="8" name="TextBox 7">
            <a:extLst>
              <a:ext uri="{FF2B5EF4-FFF2-40B4-BE49-F238E27FC236}">
                <a16:creationId xmlns:a16="http://schemas.microsoft.com/office/drawing/2014/main" id="{05B9282A-2911-4102-B24B-D60898AC2A26}"/>
              </a:ext>
            </a:extLst>
          </p:cNvPr>
          <p:cNvSpPr txBox="1"/>
          <p:nvPr/>
        </p:nvSpPr>
        <p:spPr>
          <a:xfrm>
            <a:off x="1700577" y="2142981"/>
            <a:ext cx="591509" cy="313227"/>
          </a:xfrm>
          <a:prstGeom prst="rect">
            <a:avLst/>
          </a:prstGeom>
          <a:noFill/>
        </p:spPr>
        <p:txBody>
          <a:bodyPr wrap="none" lIns="0" tIns="0" rIns="0" bIns="0" rtlCol="0" anchor="ctr">
            <a:spAutoFit/>
          </a:bodyPr>
          <a:lstStyle/>
          <a:p>
            <a:pPr algn="r">
              <a:lnSpc>
                <a:spcPct val="120000"/>
              </a:lnSpc>
            </a:pPr>
            <a:r>
              <a:rPr lang="ko-KR" altLang="en-US"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리스크</a:t>
            </a:r>
          </a:p>
        </p:txBody>
      </p:sp>
      <p:sp>
        <p:nvSpPr>
          <p:cNvPr id="9" name="자유형 10">
            <a:extLst>
              <a:ext uri="{FF2B5EF4-FFF2-40B4-BE49-F238E27FC236}">
                <a16:creationId xmlns:a16="http://schemas.microsoft.com/office/drawing/2014/main" id="{8817D282-1050-4256-8592-2111F134261C}"/>
              </a:ext>
            </a:extLst>
          </p:cNvPr>
          <p:cNvSpPr/>
          <p:nvPr/>
        </p:nvSpPr>
        <p:spPr>
          <a:xfrm>
            <a:off x="2651360" y="2082584"/>
            <a:ext cx="5940998" cy="3830106"/>
          </a:xfrm>
          <a:custGeom>
            <a:avLst/>
            <a:gdLst>
              <a:gd name="connsiteX0" fmla="*/ 0 w 3933825"/>
              <a:gd name="connsiteY0" fmla="*/ 4133850 h 4133850"/>
              <a:gd name="connsiteX1" fmla="*/ 2705100 w 3933825"/>
              <a:gd name="connsiteY1" fmla="*/ 2819400 h 4133850"/>
              <a:gd name="connsiteX2" fmla="*/ 3933825 w 3933825"/>
              <a:gd name="connsiteY2" fmla="*/ 0 h 4133850"/>
            </a:gdLst>
            <a:ahLst/>
            <a:cxnLst>
              <a:cxn ang="0">
                <a:pos x="connsiteX0" y="connsiteY0"/>
              </a:cxn>
              <a:cxn ang="0">
                <a:pos x="connsiteX1" y="connsiteY1"/>
              </a:cxn>
              <a:cxn ang="0">
                <a:pos x="connsiteX2" y="connsiteY2"/>
              </a:cxn>
            </a:cxnLst>
            <a:rect l="l" t="t" r="r" b="b"/>
            <a:pathLst>
              <a:path w="3933825" h="4133850">
                <a:moveTo>
                  <a:pt x="0" y="4133850"/>
                </a:moveTo>
                <a:cubicBezTo>
                  <a:pt x="1024731" y="3821112"/>
                  <a:pt x="2049463" y="3508375"/>
                  <a:pt x="2705100" y="2819400"/>
                </a:cubicBezTo>
                <a:cubicBezTo>
                  <a:pt x="3360737" y="2130425"/>
                  <a:pt x="3647281" y="1065212"/>
                  <a:pt x="3933825" y="0"/>
                </a:cubicBezTo>
              </a:path>
            </a:pathLst>
          </a:custGeom>
          <a:noFill/>
          <a:ln w="57150">
            <a:solidFill>
              <a:schemeClr val="accent4">
                <a:lumMod val="60000"/>
                <a:lumOff val="4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10" name="구름 모양 설명선 7">
            <a:extLst>
              <a:ext uri="{FF2B5EF4-FFF2-40B4-BE49-F238E27FC236}">
                <a16:creationId xmlns:a16="http://schemas.microsoft.com/office/drawing/2014/main" id="{7D4EAF8E-F64B-4517-A23B-BB3C9D1ECEAF}"/>
              </a:ext>
            </a:extLst>
          </p:cNvPr>
          <p:cNvSpPr/>
          <p:nvPr/>
        </p:nvSpPr>
        <p:spPr>
          <a:xfrm>
            <a:off x="2561052" y="3831496"/>
            <a:ext cx="2185740" cy="1464446"/>
          </a:xfrm>
          <a:prstGeom prst="cloudCallout">
            <a:avLst>
              <a:gd name="adj1" fmla="val -40928"/>
              <a:gd name="adj2" fmla="val 76188"/>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지금 바쁘니까</a:t>
            </a:r>
            <a:endPar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나중에 할게요</a:t>
            </a:r>
          </a:p>
        </p:txBody>
      </p:sp>
      <p:sp>
        <p:nvSpPr>
          <p:cNvPr id="11" name="구름 모양 설명선 11">
            <a:extLst>
              <a:ext uri="{FF2B5EF4-FFF2-40B4-BE49-F238E27FC236}">
                <a16:creationId xmlns:a16="http://schemas.microsoft.com/office/drawing/2014/main" id="{9F51D77A-1FAB-49F6-82B0-5E09853F0110}"/>
              </a:ext>
            </a:extLst>
          </p:cNvPr>
          <p:cNvSpPr/>
          <p:nvPr/>
        </p:nvSpPr>
        <p:spPr>
          <a:xfrm>
            <a:off x="4366087" y="2490345"/>
            <a:ext cx="2185740" cy="1464446"/>
          </a:xfrm>
          <a:prstGeom prst="cloudCallout">
            <a:avLst>
              <a:gd name="adj1" fmla="val 48069"/>
              <a:gd name="adj2" fmla="val 74769"/>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곧 론칭인데</a:t>
            </a:r>
            <a:endPar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론칭 후에 하면</a:t>
            </a:r>
            <a:endPar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안 돼요</a:t>
            </a:r>
            <a:r>
              <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endPar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F3E1913B-9C00-4F00-8033-C526DC57B6F3}"/>
              </a:ext>
            </a:extLst>
          </p:cNvPr>
          <p:cNvSpPr txBox="1"/>
          <p:nvPr/>
        </p:nvSpPr>
        <p:spPr>
          <a:xfrm>
            <a:off x="7312116" y="6092916"/>
            <a:ext cx="878447" cy="313227"/>
          </a:xfrm>
          <a:prstGeom prst="rect">
            <a:avLst/>
          </a:prstGeom>
          <a:noFill/>
        </p:spPr>
        <p:txBody>
          <a:bodyPr wrap="none" lIns="0" tIns="0" rIns="0" bIns="0" rtlCol="0" anchor="ctr">
            <a:spAutoFit/>
          </a:bodyPr>
          <a:lstStyle/>
          <a:p>
            <a:pPr algn="ctr">
              <a:lnSpc>
                <a:spcPct val="120000"/>
              </a:lnSpc>
            </a:pPr>
            <a:r>
              <a:rPr lang="ko-KR" altLang="en-US" b="1" spc="-100">
                <a:ln w="0">
                  <a:solidFill>
                    <a:schemeClr val="tx1">
                      <a:alpha val="0"/>
                    </a:schemeClr>
                  </a:solidFill>
                </a:ln>
                <a:solidFill>
                  <a:schemeClr val="bg1"/>
                </a:solidFill>
                <a:latin typeface="나눔스퀘어 Bold" panose="020B0600000101010101" pitchFamily="50" charset="-127"/>
                <a:ea typeface="나눔스퀘어 Bold" panose="020B0600000101010101" pitchFamily="50" charset="-127"/>
              </a:rPr>
              <a:t>론칭 후 →</a:t>
            </a:r>
          </a:p>
        </p:txBody>
      </p:sp>
      <p:sp>
        <p:nvSpPr>
          <p:cNvPr id="13" name="구름 모양 설명선 11">
            <a:extLst>
              <a:ext uri="{FF2B5EF4-FFF2-40B4-BE49-F238E27FC236}">
                <a16:creationId xmlns:a16="http://schemas.microsoft.com/office/drawing/2014/main" id="{71467911-4A48-4238-B86C-5CC9D9A57E77}"/>
              </a:ext>
            </a:extLst>
          </p:cNvPr>
          <p:cNvSpPr/>
          <p:nvPr/>
        </p:nvSpPr>
        <p:spPr>
          <a:xfrm>
            <a:off x="8782858" y="3099273"/>
            <a:ext cx="2185740" cy="1464446"/>
          </a:xfrm>
          <a:prstGeom prst="cloudCallout">
            <a:avLst>
              <a:gd name="adj1" fmla="val -67928"/>
              <a:gd name="adj2" fmla="val -55787"/>
            </a:avLst>
          </a:prstGeom>
          <a:solidFill>
            <a:schemeClr val="bg2">
              <a:lumMod val="50000"/>
            </a:schemeClr>
          </a:solidFill>
          <a:ln>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헉</a:t>
            </a:r>
            <a:r>
              <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p>
          <a:p>
            <a:pPr algn="ctr"/>
            <a:r>
              <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rPr>
              <a:t>GPL</a:t>
            </a: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 코드가</a:t>
            </a:r>
            <a:endPar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a:p>
            <a:pPr algn="ctr"/>
            <a:r>
              <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rPr>
              <a:t>발견되었</a:t>
            </a:r>
            <a:r>
              <a:rPr lang="en-US" altLang="ko-KR" sz="1600">
                <a:ln>
                  <a:solidFill>
                    <a:schemeClr val="accent1">
                      <a:shade val="50000"/>
                      <a:alpha val="0"/>
                    </a:schemeClr>
                  </a:solidFill>
                </a:ln>
                <a:latin typeface="나눔스퀘어 Bold" panose="020B0600000101010101" pitchFamily="50" charset="-127"/>
                <a:ea typeface="나눔스퀘어 Bold" panose="020B0600000101010101" pitchFamily="50" charset="-127"/>
              </a:rPr>
              <a:t>...</a:t>
            </a:r>
            <a:endParaRPr lang="ko-KR" altLang="en-US" sz="1600">
              <a:ln>
                <a:solidFill>
                  <a:schemeClr val="accent1">
                    <a:shade val="50000"/>
                    <a:alpha val="0"/>
                  </a:schemeClr>
                </a:solidFill>
              </a:ln>
              <a:latin typeface="나눔스퀘어 Bold" panose="020B0600000101010101" pitchFamily="50" charset="-127"/>
              <a:ea typeface="나눔스퀘어 Bold" panose="020B0600000101010101" pitchFamily="50" charset="-127"/>
            </a:endParaRPr>
          </a:p>
        </p:txBody>
      </p:sp>
      <p:graphicFrame>
        <p:nvGraphicFramePr>
          <p:cNvPr id="15" name="표 2">
            <a:extLst>
              <a:ext uri="{FF2B5EF4-FFF2-40B4-BE49-F238E27FC236}">
                <a16:creationId xmlns:a16="http://schemas.microsoft.com/office/drawing/2014/main" id="{C10E79A5-BB0B-4486-B99B-6BF54C2AF912}"/>
              </a:ext>
            </a:extLst>
          </p:cNvPr>
          <p:cNvGraphicFramePr>
            <a:graphicFrameLocks noGrp="1"/>
          </p:cNvGraphicFramePr>
          <p:nvPr>
            <p:extLst>
              <p:ext uri="{D42A27DB-BD31-4B8C-83A1-F6EECF244321}">
                <p14:modId xmlns:p14="http://schemas.microsoft.com/office/powerpoint/2010/main" val="2886705541"/>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55페이지">
            <a:hlinkClick r:id="" action="ppaction://media"/>
            <a:extLst>
              <a:ext uri="{FF2B5EF4-FFF2-40B4-BE49-F238E27FC236}">
                <a16:creationId xmlns:a16="http://schemas.microsoft.com/office/drawing/2014/main" id="{B7F87E0D-078E-4BB8-B381-9674025849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4675" y="3222625"/>
            <a:ext cx="406400" cy="406400"/>
          </a:xfrm>
          <a:prstGeom prst="rect">
            <a:avLst/>
          </a:prstGeom>
        </p:spPr>
      </p:pic>
    </p:spTree>
    <p:extLst>
      <p:ext uri="{BB962C8B-B14F-4D97-AF65-F5344CB8AC3E}">
        <p14:creationId xmlns:p14="http://schemas.microsoft.com/office/powerpoint/2010/main" val="279213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자유형: 도형 23">
            <a:extLst>
              <a:ext uri="{FF2B5EF4-FFF2-40B4-BE49-F238E27FC236}">
                <a16:creationId xmlns:a16="http://schemas.microsoft.com/office/drawing/2014/main" id="{9D986FA5-7915-4676-AE49-010A6A51767A}"/>
              </a:ext>
            </a:extLst>
          </p:cNvPr>
          <p:cNvSpPr/>
          <p:nvPr/>
        </p:nvSpPr>
        <p:spPr>
          <a:xfrm>
            <a:off x="1768510" y="3080132"/>
            <a:ext cx="9736853" cy="1336431"/>
          </a:xfrm>
          <a:custGeom>
            <a:avLst/>
            <a:gdLst>
              <a:gd name="connsiteX0" fmla="*/ 0 w 9736853"/>
              <a:gd name="connsiteY0" fmla="*/ 391886 h 1336431"/>
              <a:gd name="connsiteX1" fmla="*/ 2180492 w 9736853"/>
              <a:gd name="connsiteY1" fmla="*/ 0 h 1336431"/>
              <a:gd name="connsiteX2" fmla="*/ 4350936 w 9736853"/>
              <a:gd name="connsiteY2" fmla="*/ 964642 h 1336431"/>
              <a:gd name="connsiteX3" fmla="*/ 6501283 w 9736853"/>
              <a:gd name="connsiteY3" fmla="*/ 381838 h 1336431"/>
              <a:gd name="connsiteX4" fmla="*/ 8661679 w 9736853"/>
              <a:gd name="connsiteY4" fmla="*/ 1336431 h 1336431"/>
              <a:gd name="connsiteX5" fmla="*/ 9736853 w 9736853"/>
              <a:gd name="connsiteY5" fmla="*/ 984739 h 1336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36853" h="1336431">
                <a:moveTo>
                  <a:pt x="0" y="391886"/>
                </a:moveTo>
                <a:lnTo>
                  <a:pt x="2180492" y="0"/>
                </a:lnTo>
                <a:lnTo>
                  <a:pt x="4350936" y="964642"/>
                </a:lnTo>
                <a:lnTo>
                  <a:pt x="6501283" y="381838"/>
                </a:lnTo>
                <a:lnTo>
                  <a:pt x="8661679" y="1336431"/>
                </a:lnTo>
                <a:lnTo>
                  <a:pt x="9736853" y="984739"/>
                </a:lnTo>
              </a:path>
            </a:pathLst>
          </a:custGeom>
          <a:noFill/>
          <a:ln w="57150">
            <a:solidFill>
              <a:srgbClr val="FFC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3" name="타원 2">
            <a:extLst>
              <a:ext uri="{FF2B5EF4-FFF2-40B4-BE49-F238E27FC236}">
                <a16:creationId xmlns:a16="http://schemas.microsoft.com/office/drawing/2014/main" id="{AFE638B6-6AF5-4A78-AF16-895AF469DBF9}"/>
              </a:ext>
            </a:extLst>
          </p:cNvPr>
          <p:cNvSpPr/>
          <p:nvPr/>
        </p:nvSpPr>
        <p:spPr>
          <a:xfrm>
            <a:off x="1317104" y="3003756"/>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2F5597"/>
                </a:solidFill>
                <a:latin typeface="나눔스퀘어 Bold" panose="020B0600000101010101" pitchFamily="50" charset="-127"/>
                <a:ea typeface="나눔스퀘어 Bold" panose="020B0600000101010101" pitchFamily="50" charset="-127"/>
              </a:rPr>
              <a:t>1</a:t>
            </a:r>
            <a:endParaRPr lang="ko-KR" altLang="en-US" sz="2800">
              <a:solidFill>
                <a:srgbClr val="2F5597"/>
              </a:solidFill>
              <a:latin typeface="나눔스퀘어 Bold" panose="020B0600000101010101" pitchFamily="50" charset="-127"/>
              <a:ea typeface="나눔스퀘어 Bold" panose="020B0600000101010101" pitchFamily="50" charset="-127"/>
            </a:endParaRPr>
          </a:p>
        </p:txBody>
      </p:sp>
      <p:sp>
        <p:nvSpPr>
          <p:cNvPr id="4" name="타원 3">
            <a:extLst>
              <a:ext uri="{FF2B5EF4-FFF2-40B4-BE49-F238E27FC236}">
                <a16:creationId xmlns:a16="http://schemas.microsoft.com/office/drawing/2014/main" id="{95712A2E-14B6-4A69-8BD3-99953A82ED40}"/>
              </a:ext>
            </a:extLst>
          </p:cNvPr>
          <p:cNvSpPr/>
          <p:nvPr/>
        </p:nvSpPr>
        <p:spPr>
          <a:xfrm>
            <a:off x="3477137" y="2658316"/>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2F5597"/>
                </a:solidFill>
                <a:latin typeface="나눔스퀘어 Bold" panose="020B0600000101010101" pitchFamily="50" charset="-127"/>
                <a:ea typeface="나눔스퀘어 Bold" panose="020B0600000101010101" pitchFamily="50" charset="-127"/>
              </a:rPr>
              <a:t>2</a:t>
            </a:r>
            <a:endParaRPr lang="ko-KR" altLang="en-US" sz="2800">
              <a:solidFill>
                <a:srgbClr val="2F5597"/>
              </a:solidFill>
              <a:latin typeface="나눔스퀘어 Bold" panose="020B0600000101010101" pitchFamily="50" charset="-127"/>
              <a:ea typeface="나눔스퀘어 Bold" panose="020B0600000101010101" pitchFamily="50" charset="-127"/>
            </a:endParaRPr>
          </a:p>
        </p:txBody>
      </p:sp>
      <p:sp>
        <p:nvSpPr>
          <p:cNvPr id="5" name="타원 4">
            <a:extLst>
              <a:ext uri="{FF2B5EF4-FFF2-40B4-BE49-F238E27FC236}">
                <a16:creationId xmlns:a16="http://schemas.microsoft.com/office/drawing/2014/main" id="{05A5DBB5-E163-4F5B-8476-EF0327041F68}"/>
              </a:ext>
            </a:extLst>
          </p:cNvPr>
          <p:cNvSpPr/>
          <p:nvPr/>
        </p:nvSpPr>
        <p:spPr>
          <a:xfrm>
            <a:off x="5637170" y="3572716"/>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2F5597"/>
                </a:solidFill>
                <a:latin typeface="나눔스퀘어 Bold" panose="020B0600000101010101" pitchFamily="50" charset="-127"/>
                <a:ea typeface="나눔스퀘어 Bold" panose="020B0600000101010101" pitchFamily="50" charset="-127"/>
              </a:rPr>
              <a:t>3</a:t>
            </a:r>
            <a:endParaRPr lang="ko-KR" altLang="en-US" sz="2800">
              <a:solidFill>
                <a:srgbClr val="2F5597"/>
              </a:solidFill>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E1B8EBDE-D6A2-4AFF-BD4A-A647755F7D52}"/>
              </a:ext>
            </a:extLst>
          </p:cNvPr>
          <p:cNvSpPr/>
          <p:nvPr/>
        </p:nvSpPr>
        <p:spPr>
          <a:xfrm>
            <a:off x="7797203" y="3009677"/>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2F5597"/>
                </a:solidFill>
                <a:latin typeface="나눔스퀘어 Bold" panose="020B0600000101010101" pitchFamily="50" charset="-127"/>
                <a:ea typeface="나눔스퀘어 Bold" panose="020B0600000101010101" pitchFamily="50" charset="-127"/>
              </a:rPr>
              <a:t>4</a:t>
            </a:r>
            <a:endParaRPr lang="ko-KR" altLang="en-US" sz="2800">
              <a:solidFill>
                <a:srgbClr val="2F5597"/>
              </a:solidFill>
              <a:latin typeface="나눔스퀘어 Bold" panose="020B0600000101010101" pitchFamily="50" charset="-127"/>
              <a:ea typeface="나눔스퀘어 Bold" panose="020B0600000101010101" pitchFamily="50" charset="-127"/>
            </a:endParaRPr>
          </a:p>
        </p:txBody>
      </p:sp>
      <p:sp>
        <p:nvSpPr>
          <p:cNvPr id="7" name="타원 6">
            <a:extLst>
              <a:ext uri="{FF2B5EF4-FFF2-40B4-BE49-F238E27FC236}">
                <a16:creationId xmlns:a16="http://schemas.microsoft.com/office/drawing/2014/main" id="{2E711B1D-D4D2-4074-AD71-E98A626CA6BA}"/>
              </a:ext>
            </a:extLst>
          </p:cNvPr>
          <p:cNvSpPr/>
          <p:nvPr/>
        </p:nvSpPr>
        <p:spPr>
          <a:xfrm>
            <a:off x="9957234" y="3957455"/>
            <a:ext cx="914400" cy="914400"/>
          </a:xfrm>
          <a:prstGeom prst="ellipse">
            <a:avLst/>
          </a:prstGeom>
          <a:solidFill>
            <a:schemeClr val="bg1"/>
          </a:solidFill>
          <a:ln w="38100">
            <a:solidFill>
              <a:srgbClr val="FF0000"/>
            </a:solidFill>
          </a:ln>
          <a:effectLst>
            <a:glow rad="101600">
              <a:srgbClr val="FF0000">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FF0000"/>
                </a:solidFill>
                <a:latin typeface="나눔스퀘어 Bold" panose="020B0600000101010101" pitchFamily="50" charset="-127"/>
                <a:ea typeface="나눔스퀘어 Bold" panose="020B0600000101010101" pitchFamily="50" charset="-127"/>
              </a:rPr>
              <a:t>5</a:t>
            </a:r>
            <a:endParaRPr lang="ko-KR" altLang="en-US" sz="2800">
              <a:solidFill>
                <a:srgbClr val="FF0000"/>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9B5AF1F2-9922-413C-AFF6-A38AA1BE43AB}"/>
              </a:ext>
            </a:extLst>
          </p:cNvPr>
          <p:cNvSpPr txBox="1"/>
          <p:nvPr/>
        </p:nvSpPr>
        <p:spPr>
          <a:xfrm>
            <a:off x="1085012" y="4108074"/>
            <a:ext cx="1378584"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오픈소스 식별</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6640522B-6B79-4C47-B140-C8A7D65936BA}"/>
              </a:ext>
            </a:extLst>
          </p:cNvPr>
          <p:cNvSpPr txBox="1"/>
          <p:nvPr/>
        </p:nvSpPr>
        <p:spPr>
          <a:xfrm>
            <a:off x="3234768" y="3732667"/>
            <a:ext cx="1378584"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소스코드 검사</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5B5CACFC-3580-42F9-AE31-A9E42EFCE30C}"/>
              </a:ext>
            </a:extLst>
          </p:cNvPr>
          <p:cNvSpPr txBox="1"/>
          <p:nvPr/>
        </p:nvSpPr>
        <p:spPr>
          <a:xfrm>
            <a:off x="5510419" y="4636885"/>
            <a:ext cx="1157368"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크로스 체크</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329C59DA-ABB2-40E9-933E-744D59DB0F3A}"/>
              </a:ext>
            </a:extLst>
          </p:cNvPr>
          <p:cNvSpPr txBox="1"/>
          <p:nvPr/>
        </p:nvSpPr>
        <p:spPr>
          <a:xfrm>
            <a:off x="8040603" y="4049905"/>
            <a:ext cx="442430"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검토</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2" name="TextBox 11">
            <a:extLst>
              <a:ext uri="{FF2B5EF4-FFF2-40B4-BE49-F238E27FC236}">
                <a16:creationId xmlns:a16="http://schemas.microsoft.com/office/drawing/2014/main" id="{6A72DC9D-C4F2-4032-BBC2-3B82D4FC2500}"/>
              </a:ext>
            </a:extLst>
          </p:cNvPr>
          <p:cNvSpPr txBox="1"/>
          <p:nvPr/>
        </p:nvSpPr>
        <p:spPr>
          <a:xfrm>
            <a:off x="10193219" y="5034415"/>
            <a:ext cx="442430"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수정</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7" name="TextBox 16">
            <a:extLst>
              <a:ext uri="{FF2B5EF4-FFF2-40B4-BE49-F238E27FC236}">
                <a16:creationId xmlns:a16="http://schemas.microsoft.com/office/drawing/2014/main" id="{23F86745-EFAD-4BCB-B6B2-FD31FD201BD5}"/>
              </a:ext>
            </a:extLst>
          </p:cNvPr>
          <p:cNvSpPr txBox="1"/>
          <p:nvPr/>
        </p:nvSpPr>
        <p:spPr>
          <a:xfrm>
            <a:off x="1045040" y="4530331"/>
            <a:ext cx="1500412" cy="530786"/>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소스코드 스캔 대상 </a:t>
            </a:r>
            <a:endParaRPr lang="en-US" altLang="ko-KR"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선정 및 요청</a:t>
            </a:r>
          </a:p>
        </p:txBody>
      </p:sp>
      <p:sp>
        <p:nvSpPr>
          <p:cNvPr id="18" name="TextBox 17">
            <a:extLst>
              <a:ext uri="{FF2B5EF4-FFF2-40B4-BE49-F238E27FC236}">
                <a16:creationId xmlns:a16="http://schemas.microsoft.com/office/drawing/2014/main" id="{21D84C79-BF95-45F5-8A26-A86703FB3A62}"/>
              </a:ext>
            </a:extLst>
          </p:cNvPr>
          <p:cNvSpPr txBox="1"/>
          <p:nvPr/>
        </p:nvSpPr>
        <p:spPr>
          <a:xfrm>
            <a:off x="3222602" y="4118122"/>
            <a:ext cx="1423467" cy="530786"/>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소스코드 스캔하여</a:t>
            </a:r>
            <a:endParaRPr lang="en-US" altLang="ko-KR"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오픈소스 식별</a:t>
            </a:r>
          </a:p>
        </p:txBody>
      </p:sp>
      <p:sp>
        <p:nvSpPr>
          <p:cNvPr id="19" name="TextBox 18">
            <a:extLst>
              <a:ext uri="{FF2B5EF4-FFF2-40B4-BE49-F238E27FC236}">
                <a16:creationId xmlns:a16="http://schemas.microsoft.com/office/drawing/2014/main" id="{D9676C28-A20B-44D8-9853-CDC3353ABA05}"/>
              </a:ext>
            </a:extLst>
          </p:cNvPr>
          <p:cNvSpPr txBox="1"/>
          <p:nvPr/>
        </p:nvSpPr>
        <p:spPr>
          <a:xfrm>
            <a:off x="7284444" y="4415843"/>
            <a:ext cx="1981313" cy="530786"/>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라이선스 충돌 및</a:t>
            </a:r>
            <a:endParaRPr lang="en-US" altLang="ko-KR"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카피레프트 라이선스 검토</a:t>
            </a:r>
          </a:p>
        </p:txBody>
      </p:sp>
      <p:sp>
        <p:nvSpPr>
          <p:cNvPr id="20" name="TextBox 19">
            <a:extLst>
              <a:ext uri="{FF2B5EF4-FFF2-40B4-BE49-F238E27FC236}">
                <a16:creationId xmlns:a16="http://schemas.microsoft.com/office/drawing/2014/main" id="{9F3F350C-93A3-440D-92D1-A3106E95DDB7}"/>
              </a:ext>
            </a:extLst>
          </p:cNvPr>
          <p:cNvSpPr txBox="1"/>
          <p:nvPr/>
        </p:nvSpPr>
        <p:spPr>
          <a:xfrm>
            <a:off x="5252334" y="5035867"/>
            <a:ext cx="1673536" cy="530786"/>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개발부서와</a:t>
            </a:r>
            <a:endParaRPr lang="en-US" altLang="ko-KR"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스캔 결과 크로스 체크</a:t>
            </a:r>
          </a:p>
        </p:txBody>
      </p:sp>
      <p:sp>
        <p:nvSpPr>
          <p:cNvPr id="21" name="TextBox 20">
            <a:extLst>
              <a:ext uri="{FF2B5EF4-FFF2-40B4-BE49-F238E27FC236}">
                <a16:creationId xmlns:a16="http://schemas.microsoft.com/office/drawing/2014/main" id="{75542B32-2544-43B6-9C76-91E19A06B5BE}"/>
              </a:ext>
            </a:extLst>
          </p:cNvPr>
          <p:cNvSpPr txBox="1"/>
          <p:nvPr/>
        </p:nvSpPr>
        <p:spPr>
          <a:xfrm>
            <a:off x="9558433" y="5400816"/>
            <a:ext cx="1712007" cy="530786"/>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필요 시 코드 수정 또는</a:t>
            </a:r>
            <a:endParaRPr lang="en-US" altLang="ko-KR"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오픈소스 교체</a:t>
            </a:r>
          </a:p>
        </p:txBody>
      </p:sp>
      <p:sp>
        <p:nvSpPr>
          <p:cNvPr id="22" name="TextBox 21">
            <a:extLst>
              <a:ext uri="{FF2B5EF4-FFF2-40B4-BE49-F238E27FC236}">
                <a16:creationId xmlns:a16="http://schemas.microsoft.com/office/drawing/2014/main" id="{73A57549-E527-4507-BCB5-1369E416AD8F}"/>
              </a:ext>
            </a:extLst>
          </p:cNvPr>
          <p:cNvSpPr txBox="1"/>
          <p:nvPr/>
        </p:nvSpPr>
        <p:spPr>
          <a:xfrm>
            <a:off x="9410410" y="3262979"/>
            <a:ext cx="2019785" cy="530786"/>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rgbClr val="FFC000"/>
                </a:solidFill>
                <a:latin typeface="나눔스퀘어 Bold" panose="020B0600000101010101" pitchFamily="50" charset="-127"/>
                <a:ea typeface="나눔스퀘어 Bold" panose="020B0600000101010101" pitchFamily="50" charset="-127"/>
              </a:rPr>
              <a:t>소스코드 공개 의무가 있는</a:t>
            </a:r>
            <a:endParaRPr lang="en-US" altLang="ko-KR" sz="1600" spc="-100">
              <a:ln w="0">
                <a:solidFill>
                  <a:prstClr val="black">
                    <a:lumMod val="50000"/>
                    <a:lumOff val="50000"/>
                    <a:alpha val="0"/>
                  </a:prstClr>
                </a:solidFill>
              </a:ln>
              <a:solidFill>
                <a:srgbClr val="FFC000"/>
              </a:solidFill>
              <a:latin typeface="나눔스퀘어 Bold" panose="020B0600000101010101" pitchFamily="50" charset="-127"/>
              <a:ea typeface="나눔스퀘어 Bold" panose="020B0600000101010101" pitchFamily="50" charset="-127"/>
            </a:endParaRPr>
          </a:p>
          <a:p>
            <a:pPr algn="ctr">
              <a:lnSpc>
                <a:spcPct val="110000"/>
              </a:lnSpc>
            </a:pPr>
            <a:r>
              <a:rPr lang="ko-KR" altLang="en-US" sz="1600" spc="-100">
                <a:ln w="0">
                  <a:solidFill>
                    <a:prstClr val="black">
                      <a:lumMod val="50000"/>
                      <a:lumOff val="50000"/>
                      <a:alpha val="0"/>
                    </a:prstClr>
                  </a:solidFill>
                </a:ln>
                <a:solidFill>
                  <a:srgbClr val="FFC000"/>
                </a:solidFill>
                <a:latin typeface="나눔스퀘어 Bold" panose="020B0600000101010101" pitchFamily="50" charset="-127"/>
                <a:ea typeface="나눔스퀘어 Bold" panose="020B0600000101010101" pitchFamily="50" charset="-127"/>
              </a:rPr>
              <a:t>오픈소스는 반드시 제거</a:t>
            </a:r>
          </a:p>
        </p:txBody>
      </p:sp>
      <p:cxnSp>
        <p:nvCxnSpPr>
          <p:cNvPr id="25" name="직선 화살표 연결선 24">
            <a:extLst>
              <a:ext uri="{FF2B5EF4-FFF2-40B4-BE49-F238E27FC236}">
                <a16:creationId xmlns:a16="http://schemas.microsoft.com/office/drawing/2014/main" id="{6BEE373B-573D-4812-928A-9CD823288050}"/>
              </a:ext>
            </a:extLst>
          </p:cNvPr>
          <p:cNvCxnSpPr>
            <a:cxnSpLocks/>
            <a:stCxn id="28" idx="2"/>
            <a:endCxn id="3" idx="0"/>
          </p:cNvCxnSpPr>
          <p:nvPr/>
        </p:nvCxnSpPr>
        <p:spPr>
          <a:xfrm>
            <a:off x="1768510" y="1513171"/>
            <a:ext cx="5794" cy="1490585"/>
          </a:xfrm>
          <a:prstGeom prst="straightConnector1">
            <a:avLst/>
          </a:prstGeom>
          <a:ln w="57150">
            <a:solidFill>
              <a:srgbClr val="FFC745"/>
            </a:solidFill>
            <a:tailEnd type="triangle"/>
          </a:ln>
        </p:spPr>
        <p:style>
          <a:lnRef idx="1">
            <a:schemeClr val="accent1"/>
          </a:lnRef>
          <a:fillRef idx="0">
            <a:schemeClr val="accent1"/>
          </a:fillRef>
          <a:effectRef idx="0">
            <a:schemeClr val="accent1"/>
          </a:effectRef>
          <a:fontRef idx="minor">
            <a:schemeClr val="tx1"/>
          </a:fontRef>
        </p:style>
      </p:cxnSp>
      <p:sp>
        <p:nvSpPr>
          <p:cNvPr id="28" name="직사각형 27">
            <a:extLst>
              <a:ext uri="{FF2B5EF4-FFF2-40B4-BE49-F238E27FC236}">
                <a16:creationId xmlns:a16="http://schemas.microsoft.com/office/drawing/2014/main" id="{19222352-4736-4E92-B941-78BEC9A146CE}"/>
              </a:ext>
            </a:extLst>
          </p:cNvPr>
          <p:cNvSpPr/>
          <p:nvPr/>
        </p:nvSpPr>
        <p:spPr>
          <a:xfrm>
            <a:off x="719339" y="1225171"/>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자체 독점 소프트웨어</a:t>
            </a:r>
          </a:p>
        </p:txBody>
      </p:sp>
      <p:sp>
        <p:nvSpPr>
          <p:cNvPr id="29" name="직사각형 28">
            <a:extLst>
              <a:ext uri="{FF2B5EF4-FFF2-40B4-BE49-F238E27FC236}">
                <a16:creationId xmlns:a16="http://schemas.microsoft.com/office/drawing/2014/main" id="{D29CDFA3-1B37-4F55-A39E-7551DB8E5892}"/>
              </a:ext>
            </a:extLst>
          </p:cNvPr>
          <p:cNvSpPr/>
          <p:nvPr/>
        </p:nvSpPr>
        <p:spPr>
          <a:xfrm>
            <a:off x="719339" y="1680837"/>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en-US" altLang="ko-KR" sz="1600" spc="-10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3</a:t>
            </a:r>
            <a:r>
              <a:rPr lang="en-US" altLang="ko-KR" sz="1600" spc="-100" baseline="3000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rd</a:t>
            </a:r>
            <a:r>
              <a:rPr lang="ko-KR" altLang="en-US" sz="1600" spc="-10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 </a:t>
            </a:r>
            <a:r>
              <a:rPr lang="en-US" altLang="ko-KR" sz="1600" spc="-10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Party</a:t>
            </a:r>
            <a:r>
              <a:rPr lang="ko-KR" altLang="en-US" sz="1600" spc="-10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 소프트웨어</a:t>
            </a:r>
          </a:p>
        </p:txBody>
      </p:sp>
      <p:sp>
        <p:nvSpPr>
          <p:cNvPr id="30" name="직사각형 29">
            <a:extLst>
              <a:ext uri="{FF2B5EF4-FFF2-40B4-BE49-F238E27FC236}">
                <a16:creationId xmlns:a16="http://schemas.microsoft.com/office/drawing/2014/main" id="{31226012-310F-4AD7-8C08-8D7E8310A2CA}"/>
              </a:ext>
            </a:extLst>
          </p:cNvPr>
          <p:cNvSpPr/>
          <p:nvPr/>
        </p:nvSpPr>
        <p:spPr>
          <a:xfrm>
            <a:off x="719339" y="2128358"/>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a:ln>
                  <a:solidFill>
                    <a:srgbClr val="5B9BD5">
                      <a:alpha val="0"/>
                    </a:srgbClr>
                  </a:solidFill>
                </a:ln>
                <a:solidFill>
                  <a:schemeClr val="bg1">
                    <a:lumMod val="95000"/>
                  </a:schemeClr>
                </a:solidFill>
                <a:latin typeface="나눔스퀘어 Bold" panose="020B0600000101010101" pitchFamily="50" charset="-127"/>
                <a:ea typeface="나눔스퀘어 Bold" panose="020B0600000101010101" pitchFamily="50" charset="-127"/>
              </a:rPr>
              <a:t>오픈소스</a:t>
            </a:r>
          </a:p>
        </p:txBody>
      </p:sp>
      <p:graphicFrame>
        <p:nvGraphicFramePr>
          <p:cNvPr id="27" name="표 2">
            <a:extLst>
              <a:ext uri="{FF2B5EF4-FFF2-40B4-BE49-F238E27FC236}">
                <a16:creationId xmlns:a16="http://schemas.microsoft.com/office/drawing/2014/main" id="{B748E643-9B7C-4ECA-A7F4-5C3149CB5A78}"/>
              </a:ext>
            </a:extLst>
          </p:cNvPr>
          <p:cNvGraphicFramePr>
            <a:graphicFrameLocks noGrp="1"/>
          </p:cNvGraphicFramePr>
          <p:nvPr>
            <p:extLst>
              <p:ext uri="{D42A27DB-BD31-4B8C-83A1-F6EECF244321}">
                <p14:modId xmlns:p14="http://schemas.microsoft.com/office/powerpoint/2010/main" val="1594883005"/>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56페이지">
            <a:hlinkClick r:id="" action="ppaction://media"/>
            <a:extLst>
              <a:ext uri="{FF2B5EF4-FFF2-40B4-BE49-F238E27FC236}">
                <a16:creationId xmlns:a16="http://schemas.microsoft.com/office/drawing/2014/main" id="{FC071340-EFEA-4977-9AC3-FF7428D7CC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4675" y="3203575"/>
            <a:ext cx="406400" cy="406400"/>
          </a:xfrm>
          <a:prstGeom prst="rect">
            <a:avLst/>
          </a:prstGeom>
        </p:spPr>
      </p:pic>
    </p:spTree>
    <p:extLst>
      <p:ext uri="{BB962C8B-B14F-4D97-AF65-F5344CB8AC3E}">
        <p14:creationId xmlns:p14="http://schemas.microsoft.com/office/powerpoint/2010/main" val="374464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9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자유형: 도형 36">
            <a:extLst>
              <a:ext uri="{FF2B5EF4-FFF2-40B4-BE49-F238E27FC236}">
                <a16:creationId xmlns:a16="http://schemas.microsoft.com/office/drawing/2014/main" id="{ACB5E36A-4284-48FA-9003-842A9CE9BDDD}"/>
              </a:ext>
            </a:extLst>
          </p:cNvPr>
          <p:cNvSpPr/>
          <p:nvPr/>
        </p:nvSpPr>
        <p:spPr>
          <a:xfrm>
            <a:off x="704850" y="2343150"/>
            <a:ext cx="9734550" cy="1257300"/>
          </a:xfrm>
          <a:custGeom>
            <a:avLst/>
            <a:gdLst>
              <a:gd name="connsiteX0" fmla="*/ 0 w 9734550"/>
              <a:gd name="connsiteY0" fmla="*/ 361950 h 1257300"/>
              <a:gd name="connsiteX1" fmla="*/ 1085850 w 9734550"/>
              <a:gd name="connsiteY1" fmla="*/ 0 h 1257300"/>
              <a:gd name="connsiteX2" fmla="*/ 3238500 w 9734550"/>
              <a:gd name="connsiteY2" fmla="*/ 1257300 h 1257300"/>
              <a:gd name="connsiteX3" fmla="*/ 5400675 w 9734550"/>
              <a:gd name="connsiteY3" fmla="*/ 1257300 h 1257300"/>
              <a:gd name="connsiteX4" fmla="*/ 7572375 w 9734550"/>
              <a:gd name="connsiteY4" fmla="*/ 142875 h 1257300"/>
              <a:gd name="connsiteX5" fmla="*/ 9734550 w 9734550"/>
              <a:gd name="connsiteY5" fmla="*/ 89535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34550" h="1257300">
                <a:moveTo>
                  <a:pt x="0" y="361950"/>
                </a:moveTo>
                <a:lnTo>
                  <a:pt x="1085850" y="0"/>
                </a:lnTo>
                <a:lnTo>
                  <a:pt x="3238500" y="1257300"/>
                </a:lnTo>
                <a:lnTo>
                  <a:pt x="5400675" y="1257300"/>
                </a:lnTo>
                <a:lnTo>
                  <a:pt x="7572375" y="142875"/>
                </a:lnTo>
                <a:lnTo>
                  <a:pt x="9734550" y="895350"/>
                </a:lnTo>
              </a:path>
            </a:pathLst>
          </a:custGeom>
          <a:noFill/>
          <a:ln w="57150">
            <a:solidFill>
              <a:srgbClr val="FFC7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나눔스퀘어 Bold" panose="020B0600000101010101" pitchFamily="50" charset="-127"/>
              <a:ea typeface="나눔스퀘어 Bold" panose="020B0600000101010101" pitchFamily="50" charset="-127"/>
            </a:endParaRPr>
          </a:p>
        </p:txBody>
      </p:sp>
      <p:sp>
        <p:nvSpPr>
          <p:cNvPr id="3" name="타원 2">
            <a:extLst>
              <a:ext uri="{FF2B5EF4-FFF2-40B4-BE49-F238E27FC236}">
                <a16:creationId xmlns:a16="http://schemas.microsoft.com/office/drawing/2014/main" id="{78A1549C-B3B8-47A9-AFCE-348209E5F522}"/>
              </a:ext>
            </a:extLst>
          </p:cNvPr>
          <p:cNvSpPr/>
          <p:nvPr/>
        </p:nvSpPr>
        <p:spPr>
          <a:xfrm>
            <a:off x="1327051" y="190672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2F5597"/>
                </a:solidFill>
                <a:latin typeface="나눔스퀘어 Bold" panose="020B0600000101010101" pitchFamily="50" charset="-127"/>
                <a:ea typeface="나눔스퀘어 Bold" panose="020B0600000101010101" pitchFamily="50" charset="-127"/>
              </a:rPr>
              <a:t>6</a:t>
            </a:r>
            <a:endParaRPr lang="ko-KR" altLang="en-US" sz="2800">
              <a:solidFill>
                <a:srgbClr val="2F5597"/>
              </a:solidFill>
              <a:latin typeface="나눔스퀘어 Bold" panose="020B0600000101010101" pitchFamily="50" charset="-127"/>
              <a:ea typeface="나눔스퀘어 Bold" panose="020B0600000101010101" pitchFamily="50" charset="-127"/>
            </a:endParaRPr>
          </a:p>
        </p:txBody>
      </p:sp>
      <p:sp>
        <p:nvSpPr>
          <p:cNvPr id="4" name="타원 3">
            <a:extLst>
              <a:ext uri="{FF2B5EF4-FFF2-40B4-BE49-F238E27FC236}">
                <a16:creationId xmlns:a16="http://schemas.microsoft.com/office/drawing/2014/main" id="{E8F8E140-9DF2-43E6-8410-1A8B6490AE7C}"/>
              </a:ext>
            </a:extLst>
          </p:cNvPr>
          <p:cNvSpPr/>
          <p:nvPr/>
        </p:nvSpPr>
        <p:spPr>
          <a:xfrm>
            <a:off x="3487112" y="313608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2F5597"/>
                </a:solidFill>
                <a:latin typeface="나눔스퀘어 Bold" panose="020B0600000101010101" pitchFamily="50" charset="-127"/>
                <a:ea typeface="나눔스퀘어 Bold" panose="020B0600000101010101" pitchFamily="50" charset="-127"/>
              </a:rPr>
              <a:t>7</a:t>
            </a:r>
            <a:endParaRPr lang="ko-KR" altLang="en-US" sz="2800">
              <a:solidFill>
                <a:srgbClr val="2F5597"/>
              </a:solidFill>
              <a:latin typeface="나눔스퀘어 Bold" panose="020B0600000101010101" pitchFamily="50" charset="-127"/>
              <a:ea typeface="나눔스퀘어 Bold" panose="020B0600000101010101" pitchFamily="50" charset="-127"/>
            </a:endParaRPr>
          </a:p>
        </p:txBody>
      </p:sp>
      <p:sp>
        <p:nvSpPr>
          <p:cNvPr id="5" name="타원 4">
            <a:extLst>
              <a:ext uri="{FF2B5EF4-FFF2-40B4-BE49-F238E27FC236}">
                <a16:creationId xmlns:a16="http://schemas.microsoft.com/office/drawing/2014/main" id="{94BC0649-2F19-428F-A79A-251852ABC429}"/>
              </a:ext>
            </a:extLst>
          </p:cNvPr>
          <p:cNvSpPr/>
          <p:nvPr/>
        </p:nvSpPr>
        <p:spPr>
          <a:xfrm>
            <a:off x="5647173" y="314624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2F5597"/>
                </a:solidFill>
                <a:latin typeface="나눔스퀘어 Bold" panose="020B0600000101010101" pitchFamily="50" charset="-127"/>
                <a:ea typeface="나눔스퀘어 Bold" panose="020B0600000101010101" pitchFamily="50" charset="-127"/>
              </a:rPr>
              <a:t>8</a:t>
            </a:r>
            <a:endParaRPr lang="ko-KR" altLang="en-US" sz="2800">
              <a:solidFill>
                <a:srgbClr val="2F5597"/>
              </a:solidFill>
              <a:latin typeface="나눔스퀘어 Bold" panose="020B0600000101010101" pitchFamily="50" charset="-127"/>
              <a:ea typeface="나눔스퀘어 Bold" panose="020B0600000101010101" pitchFamily="50" charset="-127"/>
            </a:endParaRPr>
          </a:p>
        </p:txBody>
      </p:sp>
      <p:sp>
        <p:nvSpPr>
          <p:cNvPr id="6" name="타원 5">
            <a:extLst>
              <a:ext uri="{FF2B5EF4-FFF2-40B4-BE49-F238E27FC236}">
                <a16:creationId xmlns:a16="http://schemas.microsoft.com/office/drawing/2014/main" id="{E270A9D5-C8D9-4009-819C-6CFA966A9E03}"/>
              </a:ext>
            </a:extLst>
          </p:cNvPr>
          <p:cNvSpPr/>
          <p:nvPr/>
        </p:nvSpPr>
        <p:spPr>
          <a:xfrm>
            <a:off x="7807234" y="2051297"/>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2F5597"/>
                </a:solidFill>
                <a:latin typeface="나눔스퀘어 Bold" panose="020B0600000101010101" pitchFamily="50" charset="-127"/>
                <a:ea typeface="나눔스퀘어 Bold" panose="020B0600000101010101" pitchFamily="50" charset="-127"/>
              </a:rPr>
              <a:t>9</a:t>
            </a:r>
            <a:endParaRPr lang="ko-KR" altLang="en-US" sz="2800">
              <a:solidFill>
                <a:srgbClr val="2F5597"/>
              </a:solidFill>
              <a:latin typeface="나눔스퀘어 Bold" panose="020B0600000101010101" pitchFamily="50" charset="-127"/>
              <a:ea typeface="나눔스퀘어 Bold" panose="020B0600000101010101" pitchFamily="50" charset="-127"/>
            </a:endParaRPr>
          </a:p>
        </p:txBody>
      </p:sp>
      <p:sp>
        <p:nvSpPr>
          <p:cNvPr id="8" name="TextBox 7">
            <a:extLst>
              <a:ext uri="{FF2B5EF4-FFF2-40B4-BE49-F238E27FC236}">
                <a16:creationId xmlns:a16="http://schemas.microsoft.com/office/drawing/2014/main" id="{2D38C789-EDD6-4086-ADBD-2BCCA3A8C9E4}"/>
              </a:ext>
            </a:extLst>
          </p:cNvPr>
          <p:cNvSpPr txBox="1"/>
          <p:nvPr/>
        </p:nvSpPr>
        <p:spPr>
          <a:xfrm>
            <a:off x="1563037" y="3001667"/>
            <a:ext cx="442429"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등록</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9" name="TextBox 8">
            <a:extLst>
              <a:ext uri="{FF2B5EF4-FFF2-40B4-BE49-F238E27FC236}">
                <a16:creationId xmlns:a16="http://schemas.microsoft.com/office/drawing/2014/main" id="{B93EFD2D-6114-4337-8030-97A082E0CDB7}"/>
              </a:ext>
            </a:extLst>
          </p:cNvPr>
          <p:cNvSpPr txBox="1"/>
          <p:nvPr/>
        </p:nvSpPr>
        <p:spPr>
          <a:xfrm>
            <a:off x="3725858" y="4220867"/>
            <a:ext cx="442429"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고지</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0" name="TextBox 9">
            <a:extLst>
              <a:ext uri="{FF2B5EF4-FFF2-40B4-BE49-F238E27FC236}">
                <a16:creationId xmlns:a16="http://schemas.microsoft.com/office/drawing/2014/main" id="{1E18E7B1-E8E0-4EE6-AF11-413D6040FC21}"/>
              </a:ext>
            </a:extLst>
          </p:cNvPr>
          <p:cNvSpPr txBox="1"/>
          <p:nvPr/>
        </p:nvSpPr>
        <p:spPr>
          <a:xfrm>
            <a:off x="5500096" y="4220866"/>
            <a:ext cx="1208664"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배포 전 확인</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63ECE4B5-CFBA-44F6-ACB8-932692729F84}"/>
              </a:ext>
            </a:extLst>
          </p:cNvPr>
          <p:cNvSpPr txBox="1"/>
          <p:nvPr/>
        </p:nvSpPr>
        <p:spPr>
          <a:xfrm>
            <a:off x="8041704" y="3105186"/>
            <a:ext cx="442429"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배포</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13" name="TextBox 12">
            <a:extLst>
              <a:ext uri="{FF2B5EF4-FFF2-40B4-BE49-F238E27FC236}">
                <a16:creationId xmlns:a16="http://schemas.microsoft.com/office/drawing/2014/main" id="{BF0E94E9-5790-4F0D-83BC-74941F2A804C}"/>
              </a:ext>
            </a:extLst>
          </p:cNvPr>
          <p:cNvSpPr txBox="1"/>
          <p:nvPr/>
        </p:nvSpPr>
        <p:spPr>
          <a:xfrm>
            <a:off x="569977" y="3368889"/>
            <a:ext cx="2428550" cy="530786"/>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오픈소스 사용목록을</a:t>
            </a:r>
            <a:endParaRPr lang="en-US" altLang="ko-KR"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a:p>
            <a:pPr algn="ctr">
              <a:lnSpc>
                <a:spcPct val="110000"/>
              </a:lnSpc>
            </a:pPr>
            <a:r>
              <a:rPr lang="en-US" altLang="ko-KR"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BOM(Bills of Material)</a:t>
            </a: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에 등록</a:t>
            </a:r>
          </a:p>
        </p:txBody>
      </p:sp>
      <p:sp>
        <p:nvSpPr>
          <p:cNvPr id="14" name="TextBox 13">
            <a:extLst>
              <a:ext uri="{FF2B5EF4-FFF2-40B4-BE49-F238E27FC236}">
                <a16:creationId xmlns:a16="http://schemas.microsoft.com/office/drawing/2014/main" id="{32E4A7E4-529D-488F-BFBE-E9517EE5C3E9}"/>
              </a:ext>
            </a:extLst>
          </p:cNvPr>
          <p:cNvSpPr txBox="1"/>
          <p:nvPr/>
        </p:nvSpPr>
        <p:spPr>
          <a:xfrm>
            <a:off x="3151678" y="4567902"/>
            <a:ext cx="1635064" cy="259943"/>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라이선스 고지문 준비</a:t>
            </a:r>
          </a:p>
        </p:txBody>
      </p:sp>
      <p:sp>
        <p:nvSpPr>
          <p:cNvPr id="15" name="TextBox 14">
            <a:extLst>
              <a:ext uri="{FF2B5EF4-FFF2-40B4-BE49-F238E27FC236}">
                <a16:creationId xmlns:a16="http://schemas.microsoft.com/office/drawing/2014/main" id="{419622A8-37FF-4B3B-BECA-1AE8B11EE9A8}"/>
              </a:ext>
            </a:extLst>
          </p:cNvPr>
          <p:cNvSpPr txBox="1"/>
          <p:nvPr/>
        </p:nvSpPr>
        <p:spPr>
          <a:xfrm>
            <a:off x="5286895" y="4567902"/>
            <a:ext cx="1635064" cy="259943"/>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라이선스 고지문 등록</a:t>
            </a:r>
          </a:p>
        </p:txBody>
      </p:sp>
      <p:sp>
        <p:nvSpPr>
          <p:cNvPr id="16" name="TextBox 15">
            <a:extLst>
              <a:ext uri="{FF2B5EF4-FFF2-40B4-BE49-F238E27FC236}">
                <a16:creationId xmlns:a16="http://schemas.microsoft.com/office/drawing/2014/main" id="{8E301F6C-9A9B-4856-B3C2-7EE9EC0874DD}"/>
              </a:ext>
            </a:extLst>
          </p:cNvPr>
          <p:cNvSpPr txBox="1"/>
          <p:nvPr/>
        </p:nvSpPr>
        <p:spPr>
          <a:xfrm>
            <a:off x="7639617" y="3465629"/>
            <a:ext cx="1250342" cy="259943"/>
          </a:xfrm>
          <a:prstGeom prst="rect">
            <a:avLst/>
          </a:prstGeom>
          <a:noFill/>
        </p:spPr>
        <p:txBody>
          <a:bodyPr wrap="none" lIns="0" tIns="0" rIns="0" bIns="0" rtlCol="0">
            <a:spAutoFit/>
          </a:bodyPr>
          <a:lstStyle/>
          <a:p>
            <a:pPr algn="ctr">
              <a:lnSpc>
                <a:spcPct val="110000"/>
              </a:lnSpc>
            </a:pPr>
            <a:r>
              <a:rPr lang="ko-KR" altLang="en-US"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rPr>
              <a:t>소프트웨어 배포</a:t>
            </a:r>
            <a:endParaRPr lang="en-US" altLang="ko-KR" sz="1600" spc="-100">
              <a:ln w="0">
                <a:solidFill>
                  <a:prstClr val="black">
                    <a:lumMod val="50000"/>
                    <a:lumOff val="50000"/>
                    <a:alpha val="0"/>
                  </a:prstClr>
                </a:solidFill>
              </a:ln>
              <a:solidFill>
                <a:schemeClr val="bg1">
                  <a:lumMod val="65000"/>
                </a:schemeClr>
              </a:solidFill>
              <a:latin typeface="나눔스퀘어 Bold" panose="020B0600000101010101" pitchFamily="50" charset="-127"/>
              <a:ea typeface="나눔스퀘어 Bold" panose="020B0600000101010101" pitchFamily="50" charset="-127"/>
            </a:endParaRPr>
          </a:p>
        </p:txBody>
      </p:sp>
      <p:sp>
        <p:nvSpPr>
          <p:cNvPr id="26" name="타원 25">
            <a:extLst>
              <a:ext uri="{FF2B5EF4-FFF2-40B4-BE49-F238E27FC236}">
                <a16:creationId xmlns:a16="http://schemas.microsoft.com/office/drawing/2014/main" id="{C95CC9BF-21CF-469F-9006-519B924E8908}"/>
              </a:ext>
            </a:extLst>
          </p:cNvPr>
          <p:cNvSpPr/>
          <p:nvPr/>
        </p:nvSpPr>
        <p:spPr>
          <a:xfrm>
            <a:off x="9967293" y="2790642"/>
            <a:ext cx="914400" cy="914400"/>
          </a:xfrm>
          <a:prstGeom prst="ellipse">
            <a:avLst/>
          </a:prstGeom>
          <a:solidFill>
            <a:schemeClr val="bg1"/>
          </a:solidFill>
          <a:ln w="38100">
            <a:solidFill>
              <a:srgbClr val="0035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a:solidFill>
                  <a:srgbClr val="2F5597"/>
                </a:solidFill>
                <a:latin typeface="나눔스퀘어 Bold" panose="020B0600000101010101" pitchFamily="50" charset="-127"/>
                <a:ea typeface="나눔스퀘어 Bold" panose="020B0600000101010101" pitchFamily="50" charset="-127"/>
              </a:rPr>
              <a:t>10</a:t>
            </a:r>
            <a:endParaRPr lang="ko-KR" altLang="en-US" sz="2800">
              <a:solidFill>
                <a:srgbClr val="2F5597"/>
              </a:solidFill>
              <a:latin typeface="나눔스퀘어 Bold" panose="020B0600000101010101" pitchFamily="50" charset="-127"/>
              <a:ea typeface="나눔스퀘어 Bold" panose="020B0600000101010101" pitchFamily="50" charset="-127"/>
            </a:endParaRPr>
          </a:p>
        </p:txBody>
      </p:sp>
      <p:sp>
        <p:nvSpPr>
          <p:cNvPr id="28" name="직사각형 27">
            <a:extLst>
              <a:ext uri="{FF2B5EF4-FFF2-40B4-BE49-F238E27FC236}">
                <a16:creationId xmlns:a16="http://schemas.microsoft.com/office/drawing/2014/main" id="{3A6F8EBF-888D-4A24-9A31-701CF4B39131}"/>
              </a:ext>
            </a:extLst>
          </p:cNvPr>
          <p:cNvSpPr/>
          <p:nvPr/>
        </p:nvSpPr>
        <p:spPr>
          <a:xfrm>
            <a:off x="9375322" y="4958933"/>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서면 약정서</a:t>
            </a:r>
          </a:p>
        </p:txBody>
      </p:sp>
      <p:cxnSp>
        <p:nvCxnSpPr>
          <p:cNvPr id="31" name="직선 화살표 연결선 30">
            <a:extLst>
              <a:ext uri="{FF2B5EF4-FFF2-40B4-BE49-F238E27FC236}">
                <a16:creationId xmlns:a16="http://schemas.microsoft.com/office/drawing/2014/main" id="{978FE59B-407B-45FA-9D27-E08EF87B2439}"/>
              </a:ext>
            </a:extLst>
          </p:cNvPr>
          <p:cNvCxnSpPr>
            <a:cxnSpLocks/>
            <a:stCxn id="26" idx="4"/>
            <a:endCxn id="28" idx="0"/>
          </p:cNvCxnSpPr>
          <p:nvPr/>
        </p:nvCxnSpPr>
        <p:spPr>
          <a:xfrm>
            <a:off x="10424493" y="3705042"/>
            <a:ext cx="0" cy="1253891"/>
          </a:xfrm>
          <a:prstGeom prst="straightConnector1">
            <a:avLst/>
          </a:prstGeom>
          <a:ln w="57150">
            <a:solidFill>
              <a:srgbClr val="FFC745"/>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4213DCA-DD61-4B50-9B4E-E29AC841342B}"/>
              </a:ext>
            </a:extLst>
          </p:cNvPr>
          <p:cNvSpPr txBox="1"/>
          <p:nvPr/>
        </p:nvSpPr>
        <p:spPr>
          <a:xfrm>
            <a:off x="10960131" y="3085361"/>
            <a:ext cx="884858" cy="324961"/>
          </a:xfrm>
          <a:prstGeom prst="rect">
            <a:avLst/>
          </a:prstGeom>
          <a:noFill/>
        </p:spPr>
        <p:txBody>
          <a:bodyPr wrap="none" lIns="0" tIns="0" rIns="0" bIns="0" rtlCol="0">
            <a:spAutoFit/>
          </a:bodyPr>
          <a:lstStyle/>
          <a:p>
            <a:pPr algn="ctr">
              <a:lnSpc>
                <a:spcPct val="110000"/>
              </a:lnSpc>
            </a:pPr>
            <a:r>
              <a:rPr lang="ko-KR" altLang="en-US"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rPr>
              <a:t>최종확인</a:t>
            </a:r>
            <a:endParaRPr lang="en-US" altLang="ko-KR" sz="2000" b="1" spc="-100">
              <a:ln w="0">
                <a:solidFill>
                  <a:prstClr val="black">
                    <a:lumMod val="50000"/>
                    <a:lumOff val="50000"/>
                    <a:alpha val="0"/>
                  </a:prstClr>
                </a:solidFill>
              </a:ln>
              <a:solidFill>
                <a:schemeClr val="bg1">
                  <a:lumMod val="95000"/>
                </a:schemeClr>
              </a:solidFill>
              <a:latin typeface="나눔스퀘어 Bold" panose="020B0600000101010101" pitchFamily="50" charset="-127"/>
              <a:ea typeface="나눔스퀘어 Bold" panose="020B0600000101010101" pitchFamily="50" charset="-127"/>
            </a:endParaRPr>
          </a:p>
        </p:txBody>
      </p:sp>
      <p:sp>
        <p:nvSpPr>
          <p:cNvPr id="35" name="직사각형 34">
            <a:extLst>
              <a:ext uri="{FF2B5EF4-FFF2-40B4-BE49-F238E27FC236}">
                <a16:creationId xmlns:a16="http://schemas.microsoft.com/office/drawing/2014/main" id="{EB0AC622-A42D-4AA1-BA46-DCE90F7152DE}"/>
              </a:ext>
            </a:extLst>
          </p:cNvPr>
          <p:cNvSpPr/>
          <p:nvPr/>
        </p:nvSpPr>
        <p:spPr>
          <a:xfrm>
            <a:off x="9375322" y="4568687"/>
            <a:ext cx="2098342" cy="288000"/>
          </a:xfrm>
          <a:prstGeom prst="rect">
            <a:avLst/>
          </a:prstGeom>
          <a:solidFill>
            <a:srgbClr val="6699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10000"/>
              </a:lnSpc>
            </a:pPr>
            <a:r>
              <a:rPr lang="ko-KR" altLang="en-US" sz="1600" spc="-10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저작권 </a:t>
            </a:r>
            <a:r>
              <a:rPr lang="en-US" altLang="ko-KR" sz="1600" spc="-10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&amp; </a:t>
            </a:r>
            <a:r>
              <a:rPr lang="ko-KR" altLang="en-US" sz="1600" spc="-100">
                <a:ln>
                  <a:solidFill>
                    <a:srgbClr val="5B9BD5">
                      <a:alpha val="0"/>
                    </a:srgbClr>
                  </a:solidFill>
                </a:ln>
                <a:solidFill>
                  <a:schemeClr val="bg1"/>
                </a:solidFill>
                <a:latin typeface="나눔스퀘어 Bold" panose="020B0600000101010101" pitchFamily="50" charset="-127"/>
                <a:ea typeface="나눔스퀘어 Bold" panose="020B0600000101010101" pitchFamily="50" charset="-127"/>
              </a:rPr>
              <a:t>라이선스 고지</a:t>
            </a:r>
          </a:p>
        </p:txBody>
      </p:sp>
      <p:graphicFrame>
        <p:nvGraphicFramePr>
          <p:cNvPr id="22" name="표 2">
            <a:extLst>
              <a:ext uri="{FF2B5EF4-FFF2-40B4-BE49-F238E27FC236}">
                <a16:creationId xmlns:a16="http://schemas.microsoft.com/office/drawing/2014/main" id="{9FB4EC91-B4BF-453A-A571-E361A8AE521B}"/>
              </a:ext>
            </a:extLst>
          </p:cNvPr>
          <p:cNvGraphicFramePr>
            <a:graphicFrameLocks noGrp="1"/>
          </p:cNvGraphicFramePr>
          <p:nvPr>
            <p:extLst>
              <p:ext uri="{D42A27DB-BD31-4B8C-83A1-F6EECF244321}">
                <p14:modId xmlns:p14="http://schemas.microsoft.com/office/powerpoint/2010/main" val="4221000484"/>
              </p:ext>
            </p:extLst>
          </p:nvPr>
        </p:nvGraphicFramePr>
        <p:xfrm>
          <a:off x="150724" y="97510"/>
          <a:ext cx="8733695" cy="584640"/>
        </p:xfrm>
        <a:graphic>
          <a:graphicData uri="http://schemas.openxmlformats.org/drawingml/2006/table">
            <a:tbl>
              <a:tblPr firstRow="1" bandRow="1">
                <a:tableStyleId>{5C22544A-7EE6-4342-B048-85BDC9FD1C3A}</a:tableStyleId>
              </a:tblPr>
              <a:tblGrid>
                <a:gridCol w="1746739">
                  <a:extLst>
                    <a:ext uri="{9D8B030D-6E8A-4147-A177-3AD203B41FA5}">
                      <a16:colId xmlns:a16="http://schemas.microsoft.com/office/drawing/2014/main" val="3137731144"/>
                    </a:ext>
                  </a:extLst>
                </a:gridCol>
                <a:gridCol w="1746739">
                  <a:extLst>
                    <a:ext uri="{9D8B030D-6E8A-4147-A177-3AD203B41FA5}">
                      <a16:colId xmlns:a16="http://schemas.microsoft.com/office/drawing/2014/main" val="2549795890"/>
                    </a:ext>
                  </a:extLst>
                </a:gridCol>
                <a:gridCol w="1746739">
                  <a:extLst>
                    <a:ext uri="{9D8B030D-6E8A-4147-A177-3AD203B41FA5}">
                      <a16:colId xmlns:a16="http://schemas.microsoft.com/office/drawing/2014/main" val="3574205934"/>
                    </a:ext>
                  </a:extLst>
                </a:gridCol>
                <a:gridCol w="1746739">
                  <a:extLst>
                    <a:ext uri="{9D8B030D-6E8A-4147-A177-3AD203B41FA5}">
                      <a16:colId xmlns:a16="http://schemas.microsoft.com/office/drawing/2014/main" val="3012281462"/>
                    </a:ext>
                  </a:extLst>
                </a:gridCol>
                <a:gridCol w="1746739">
                  <a:extLst>
                    <a:ext uri="{9D8B030D-6E8A-4147-A177-3AD203B41FA5}">
                      <a16:colId xmlns:a16="http://schemas.microsoft.com/office/drawing/2014/main" val="3624094128"/>
                    </a:ext>
                  </a:extLst>
                </a:gridCol>
              </a:tblGrid>
              <a:tr h="166221">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분류표</a:t>
                      </a:r>
                    </a:p>
                  </a:txBody>
                  <a:tcPr marT="18000" marB="18000"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라이선스 확인 방법</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solidFill>
                      <a:srgbClr val="052544"/>
                    </a:solidFill>
                  </a:tcPr>
                </a:tc>
                <a:tc>
                  <a:txBody>
                    <a:bodyPr/>
                    <a:lstStyle/>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오픈소스 컴플라이언스</a:t>
                      </a:r>
                      <a:endParaRPr lang="en-US" altLang="ko-KR"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p>
                      <a:pPr algn="ctr" latinLnBrk="1"/>
                      <a:r>
                        <a:rPr lang="ko-KR" altLang="en-US" sz="14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rPr>
                        <a:t>프로세스</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고지문 작성 및 게시</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tc>
                  <a:txBody>
                    <a:bodyPr/>
                    <a:lstStyle/>
                    <a:p>
                      <a:pPr algn="ctr" latinLnBrk="1"/>
                      <a:r>
                        <a:rPr lang="ko-KR" altLang="en-US" sz="1400" spc="-100" baseline="0">
                          <a:solidFill>
                            <a:schemeClr val="tx1">
                              <a:lumMod val="65000"/>
                              <a:lumOff val="35000"/>
                            </a:schemeClr>
                          </a:solidFill>
                          <a:latin typeface="나눔스퀘어 Bold" panose="020B0600000101010101" pitchFamily="50" charset="-127"/>
                          <a:ea typeface="나눔스퀘어 Bold" panose="020B0600000101010101" pitchFamily="50" charset="-127"/>
                        </a:rPr>
                        <a:t>코드 작성 시 준수 사항</a:t>
                      </a:r>
                    </a:p>
                  </a:txBody>
                  <a:tcPr marT="18000" marB="18000"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52544"/>
                      </a:solidFill>
                      <a:prstDash val="solid"/>
                      <a:round/>
                      <a:headEnd type="none" w="med" len="med"/>
                      <a:tailEnd type="none" w="med" len="med"/>
                    </a:lnB>
                    <a:noFill/>
                  </a:tcPr>
                </a:tc>
                <a:extLst>
                  <a:ext uri="{0D108BD9-81ED-4DB2-BD59-A6C34878D82A}">
                    <a16:rowId xmlns:a16="http://schemas.microsoft.com/office/drawing/2014/main" val="3101348640"/>
                  </a:ext>
                </a:extLst>
              </a:tr>
              <a:tr h="0">
                <a:tc>
                  <a:txBody>
                    <a:bodyPr/>
                    <a:lstStyle/>
                    <a:p>
                      <a:pPr algn="ctr" latinLnBrk="1"/>
                      <a:endParaRPr lang="ko-KR" altLang="en-US" sz="1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12700" cmpd="sng">
                      <a:noFill/>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solidFill>
                      <a:schemeClr val="accent4">
                        <a:lumMod val="60000"/>
                        <a:lumOff val="40000"/>
                      </a:schemeClr>
                    </a:solid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tc>
                  <a:txBody>
                    <a:bodyPr/>
                    <a:lstStyle/>
                    <a:p>
                      <a:pPr algn="ctr" latinLnBrk="1"/>
                      <a:endParaRPr lang="ko-KR" altLang="en-US" sz="200" spc="-100" baseline="0">
                        <a:solidFill>
                          <a:schemeClr val="accent4">
                            <a:lumMod val="60000"/>
                            <a:lumOff val="40000"/>
                          </a:schemeClr>
                        </a:solidFill>
                        <a:latin typeface="나눔스퀘어 Bold" panose="020B0600000101010101" pitchFamily="50" charset="-127"/>
                        <a:ea typeface="나눔스퀘어 Bold" panose="020B0600000101010101" pitchFamily="50" charset="-127"/>
                      </a:endParaRPr>
                    </a:p>
                  </a:txBody>
                  <a:tcPr anchor="ctr">
                    <a:lnL w="6350" cap="flat" cmpd="sng" algn="ctr">
                      <a:solidFill>
                        <a:srgbClr val="052544"/>
                      </a:solidFill>
                      <a:prstDash val="solid"/>
                      <a:round/>
                      <a:headEnd type="none" w="med" len="med"/>
                      <a:tailEnd type="none" w="med" len="med"/>
                    </a:lnL>
                    <a:lnR w="6350" cap="flat" cmpd="sng" algn="ctr">
                      <a:solidFill>
                        <a:srgbClr val="052544"/>
                      </a:solidFill>
                      <a:prstDash val="solid"/>
                      <a:round/>
                      <a:headEnd type="none" w="med" len="med"/>
                      <a:tailEnd type="none" w="med" len="med"/>
                    </a:lnR>
                    <a:lnT w="6350" cap="flat" cmpd="sng" algn="ctr">
                      <a:solidFill>
                        <a:srgbClr val="052544"/>
                      </a:solidFill>
                      <a:prstDash val="solid"/>
                      <a:round/>
                      <a:headEnd type="none" w="med" len="med"/>
                      <a:tailEnd type="none" w="med" len="med"/>
                    </a:lnT>
                    <a:lnB w="6350" cap="flat" cmpd="sng" algn="ctr">
                      <a:solidFill>
                        <a:srgbClr val="003569"/>
                      </a:solidFill>
                      <a:prstDash val="solid"/>
                      <a:round/>
                      <a:headEnd type="none" w="med" len="med"/>
                      <a:tailEnd type="none" w="med" len="med"/>
                    </a:lnB>
                    <a:noFill/>
                  </a:tcPr>
                </a:tc>
                <a:extLst>
                  <a:ext uri="{0D108BD9-81ED-4DB2-BD59-A6C34878D82A}">
                    <a16:rowId xmlns:a16="http://schemas.microsoft.com/office/drawing/2014/main" val="789987903"/>
                  </a:ext>
                </a:extLst>
              </a:tr>
            </a:tbl>
          </a:graphicData>
        </a:graphic>
      </p:graphicFrame>
      <p:pic>
        <p:nvPicPr>
          <p:cNvPr id="2" name="57페이지">
            <a:hlinkClick r:id="" action="ppaction://media"/>
            <a:extLst>
              <a:ext uri="{FF2B5EF4-FFF2-40B4-BE49-F238E27FC236}">
                <a16:creationId xmlns:a16="http://schemas.microsoft.com/office/drawing/2014/main" id="{50C0CB44-A418-46CB-8E9F-E0ACB28DA4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6575" y="3184525"/>
            <a:ext cx="406400" cy="406400"/>
          </a:xfrm>
          <a:prstGeom prst="rect">
            <a:avLst/>
          </a:prstGeom>
        </p:spPr>
      </p:pic>
    </p:spTree>
    <p:extLst>
      <p:ext uri="{BB962C8B-B14F-4D97-AF65-F5344CB8AC3E}">
        <p14:creationId xmlns:p14="http://schemas.microsoft.com/office/powerpoint/2010/main" val="401028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4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1919</Words>
  <Application>Microsoft Office PowerPoint</Application>
  <PresentationFormat>와이드스크린</PresentationFormat>
  <Paragraphs>487</Paragraphs>
  <Slides>29</Slides>
  <Notes>0</Notes>
  <HiddenSlides>0</HiddenSlides>
  <MMClips>25</MMClips>
  <ScaleCrop>false</ScaleCrop>
  <HeadingPairs>
    <vt:vector size="6" baseType="variant">
      <vt:variant>
        <vt:lpstr>사용한 글꼴</vt:lpstr>
      </vt:variant>
      <vt:variant>
        <vt:i4>7</vt:i4>
      </vt:variant>
      <vt:variant>
        <vt:lpstr>테마</vt:lpstr>
      </vt:variant>
      <vt:variant>
        <vt:i4>1</vt:i4>
      </vt:variant>
      <vt:variant>
        <vt:lpstr>슬라이드 제목</vt:lpstr>
      </vt:variant>
      <vt:variant>
        <vt:i4>29</vt:i4>
      </vt:variant>
    </vt:vector>
  </HeadingPairs>
  <TitlesOfParts>
    <vt:vector size="37" baseType="lpstr">
      <vt:lpstr>Noto Sans Korean Regular</vt:lpstr>
      <vt:lpstr>나눔스퀘어</vt:lpstr>
      <vt:lpstr>나눔스퀘어 Bold</vt:lpstr>
      <vt:lpstr>맑은 고딕</vt:lpstr>
      <vt:lpstr>Arial</vt:lpstr>
      <vt:lpstr>Consolas</vt:lpstr>
      <vt:lpstr>Wingdings</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한지호(HAN JI HO)(yulica37)</dc:creator>
  <cp:lastModifiedBy>한지호(HAN JI HO)(yulica37)</cp:lastModifiedBy>
  <cp:revision>1</cp:revision>
  <dcterms:created xsi:type="dcterms:W3CDTF">2020-03-26T02:19:28Z</dcterms:created>
  <dcterms:modified xsi:type="dcterms:W3CDTF">2021-12-16T04:39:03Z</dcterms:modified>
</cp:coreProperties>
</file>